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677" r:id="rId2"/>
  </p:sldMasterIdLst>
  <p:notesMasterIdLst>
    <p:notesMasterId r:id="rId13"/>
  </p:notesMasterIdLst>
  <p:sldIdLst>
    <p:sldId id="267" r:id="rId3"/>
    <p:sldId id="260" r:id="rId4"/>
    <p:sldId id="261" r:id="rId5"/>
    <p:sldId id="256" r:id="rId6"/>
    <p:sldId id="263" r:id="rId7"/>
    <p:sldId id="269" r:id="rId8"/>
    <p:sldId id="270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315C7-2E27-429D-AA55-5D3211E9CC72}" v="278" dt="2024-06-17T18:09:40.4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dana Kumari" userId="7b12ac48475fac3b" providerId="Windows Live" clId="Web-{826CAFC1-A094-4A14-AEBC-C779D131CC51}"/>
    <pc:docChg chg="modSld">
      <pc:chgData name="Bandana Kumari" userId="7b12ac48475fac3b" providerId="Windows Live" clId="Web-{826CAFC1-A094-4A14-AEBC-C779D131CC51}" dt="2024-06-12T13:52:28.805" v="208" actId="20577"/>
      <pc:docMkLst>
        <pc:docMk/>
      </pc:docMkLst>
      <pc:sldChg chg="modSp">
        <pc:chgData name="Bandana Kumari" userId="7b12ac48475fac3b" providerId="Windows Live" clId="Web-{826CAFC1-A094-4A14-AEBC-C779D131CC51}" dt="2024-06-12T13:48:46.297" v="195" actId="1076"/>
        <pc:sldMkLst>
          <pc:docMk/>
          <pc:sldMk cId="0" sldId="256"/>
        </pc:sldMkLst>
        <pc:spChg chg="mod">
          <ac:chgData name="Bandana Kumari" userId="7b12ac48475fac3b" providerId="Windows Live" clId="Web-{826CAFC1-A094-4A14-AEBC-C779D131CC51}" dt="2024-06-12T13:48:46.297" v="195" actId="1076"/>
          <ac:spMkLst>
            <pc:docMk/>
            <pc:sldMk cId="0" sldId="256"/>
            <ac:spMk id="13" creationId="{33FC4786-9F79-06EC-27B6-3AC521E1E50F}"/>
          </ac:spMkLst>
        </pc:spChg>
        <pc:spChg chg="mod">
          <ac:chgData name="Bandana Kumari" userId="7b12ac48475fac3b" providerId="Windows Live" clId="Web-{826CAFC1-A094-4A14-AEBC-C779D131CC51}" dt="2024-06-12T13:48:09.233" v="194" actId="1076"/>
          <ac:spMkLst>
            <pc:docMk/>
            <pc:sldMk cId="0" sldId="256"/>
            <ac:spMk id="14" creationId="{5E54570C-5D9C-2B9C-A3B3-9AE9B7C137FA}"/>
          </ac:spMkLst>
        </pc:spChg>
      </pc:sldChg>
      <pc:sldChg chg="modSp">
        <pc:chgData name="Bandana Kumari" userId="7b12ac48475fac3b" providerId="Windows Live" clId="Web-{826CAFC1-A094-4A14-AEBC-C779D131CC51}" dt="2024-06-12T13:52:28.805" v="208" actId="20577"/>
        <pc:sldMkLst>
          <pc:docMk/>
          <pc:sldMk cId="1174194394" sldId="263"/>
        </pc:sldMkLst>
        <pc:spChg chg="mod">
          <ac:chgData name="Bandana Kumari" userId="7b12ac48475fac3b" providerId="Windows Live" clId="Web-{826CAFC1-A094-4A14-AEBC-C779D131CC51}" dt="2024-06-12T13:52:28.805" v="208" actId="20577"/>
          <ac:spMkLst>
            <pc:docMk/>
            <pc:sldMk cId="1174194394" sldId="263"/>
            <ac:spMk id="12" creationId="{0B1C0A9E-696F-2BB6-57FF-E58DDF7E54C6}"/>
          </ac:spMkLst>
        </pc:spChg>
        <pc:spChg chg="mod">
          <ac:chgData name="Bandana Kumari" userId="7b12ac48475fac3b" providerId="Windows Live" clId="Web-{826CAFC1-A094-4A14-AEBC-C779D131CC51}" dt="2024-06-12T13:52:11.945" v="206" actId="20577"/>
          <ac:spMkLst>
            <pc:docMk/>
            <pc:sldMk cId="1174194394" sldId="263"/>
            <ac:spMk id="24" creationId="{F5B89D8A-C735-F9EF-B08D-E556FD94A190}"/>
          </ac:spMkLst>
        </pc:spChg>
      </pc:sldChg>
      <pc:sldChg chg="modSp">
        <pc:chgData name="Bandana Kumari" userId="7b12ac48475fac3b" providerId="Windows Live" clId="Web-{826CAFC1-A094-4A14-AEBC-C779D131CC51}" dt="2024-06-12T13:51:44.069" v="204" actId="20577"/>
        <pc:sldMkLst>
          <pc:docMk/>
          <pc:sldMk cId="711080624" sldId="265"/>
        </pc:sldMkLst>
        <pc:spChg chg="mod">
          <ac:chgData name="Bandana Kumari" userId="7b12ac48475fac3b" providerId="Windows Live" clId="Web-{826CAFC1-A094-4A14-AEBC-C779D131CC51}" dt="2024-06-12T13:51:32.084" v="202" actId="1076"/>
          <ac:spMkLst>
            <pc:docMk/>
            <pc:sldMk cId="711080624" sldId="265"/>
            <ac:spMk id="9" creationId="{78A56049-16BE-36B9-8076-8F517FF13E6E}"/>
          </ac:spMkLst>
        </pc:spChg>
        <pc:spChg chg="mod">
          <ac:chgData name="Bandana Kumari" userId="7b12ac48475fac3b" providerId="Windows Live" clId="Web-{826CAFC1-A094-4A14-AEBC-C779D131CC51}" dt="2024-06-12T13:51:32.069" v="201" actId="1076"/>
          <ac:spMkLst>
            <pc:docMk/>
            <pc:sldMk cId="711080624" sldId="265"/>
            <ac:spMk id="10" creationId="{6E76E050-7EB5-3681-087A-08C1E92B2433}"/>
          </ac:spMkLst>
        </pc:spChg>
        <pc:spChg chg="mod">
          <ac:chgData name="Bandana Kumari" userId="7b12ac48475fac3b" providerId="Windows Live" clId="Web-{826CAFC1-A094-4A14-AEBC-C779D131CC51}" dt="2024-06-12T13:51:44.069" v="204" actId="20577"/>
          <ac:spMkLst>
            <pc:docMk/>
            <pc:sldMk cId="711080624" sldId="265"/>
            <ac:spMk id="12" creationId="{0B1C0A9E-696F-2BB6-57FF-E58DDF7E54C6}"/>
          </ac:spMkLst>
        </pc:spChg>
      </pc:sldChg>
    </pc:docChg>
  </pc:docChgLst>
  <pc:docChgLst>
    <pc:chgData name="Bandana Kumari" userId="7b12ac48475fac3b" providerId="Windows Live" clId="Web-{7AA149E3-B762-4353-8C3C-BAA9DBF84F74}"/>
    <pc:docChg chg="addSld delSld modSld modMainMaster">
      <pc:chgData name="Bandana Kumari" userId="7b12ac48475fac3b" providerId="Windows Live" clId="Web-{7AA149E3-B762-4353-8C3C-BAA9DBF84F74}" dt="2024-06-15T06:51:32.327" v="187"/>
      <pc:docMkLst>
        <pc:docMk/>
      </pc:docMkLst>
      <pc:sldChg chg="modTransition">
        <pc:chgData name="Bandana Kumari" userId="7b12ac48475fac3b" providerId="Windows Live" clId="Web-{7AA149E3-B762-4353-8C3C-BAA9DBF84F74}" dt="2024-06-15T06:48:49.482" v="179"/>
        <pc:sldMkLst>
          <pc:docMk/>
          <pc:sldMk cId="0" sldId="256"/>
        </pc:sldMkLst>
      </pc:sldChg>
      <pc:sldChg chg="modTransition">
        <pc:chgData name="Bandana Kumari" userId="7b12ac48475fac3b" providerId="Windows Live" clId="Web-{7AA149E3-B762-4353-8C3C-BAA9DBF84F74}" dt="2024-06-15T06:48:49.482" v="179"/>
        <pc:sldMkLst>
          <pc:docMk/>
          <pc:sldMk cId="3873362861" sldId="260"/>
        </pc:sldMkLst>
      </pc:sldChg>
      <pc:sldChg chg="modTransition delAnim">
        <pc:chgData name="Bandana Kumari" userId="7b12ac48475fac3b" providerId="Windows Live" clId="Web-{7AA149E3-B762-4353-8C3C-BAA9DBF84F74}" dt="2024-06-15T06:50:01.936" v="180"/>
        <pc:sldMkLst>
          <pc:docMk/>
          <pc:sldMk cId="1567422042" sldId="261"/>
        </pc:sldMkLst>
      </pc:sldChg>
      <pc:sldChg chg="addSp delSp modSp modTransition addAnim delAnim modAnim">
        <pc:chgData name="Bandana Kumari" userId="7b12ac48475fac3b" providerId="Windows Live" clId="Web-{7AA149E3-B762-4353-8C3C-BAA9DBF84F74}" dt="2024-06-15T06:51:32.327" v="187"/>
        <pc:sldMkLst>
          <pc:docMk/>
          <pc:sldMk cId="1174194394" sldId="263"/>
        </pc:sldMkLst>
        <pc:spChg chg="del">
          <ac:chgData name="Bandana Kumari" userId="7b12ac48475fac3b" providerId="Windows Live" clId="Web-{7AA149E3-B762-4353-8C3C-BAA9DBF84F74}" dt="2024-06-15T04:37:10.293" v="12"/>
          <ac:spMkLst>
            <pc:docMk/>
            <pc:sldMk cId="1174194394" sldId="263"/>
            <ac:spMk id="5" creationId="{00000000-0000-0000-0000-000000000000}"/>
          </ac:spMkLst>
        </pc:spChg>
        <pc:spChg chg="add del">
          <ac:chgData name="Bandana Kumari" userId="7b12ac48475fac3b" providerId="Windows Live" clId="Web-{7AA149E3-B762-4353-8C3C-BAA9DBF84F74}" dt="2024-06-15T06:41:55.007" v="58"/>
          <ac:spMkLst>
            <pc:docMk/>
            <pc:sldMk cId="1174194394" sldId="263"/>
            <ac:spMk id="5" creationId="{D2B477CC-125A-02CC-1F4C-5B269302BD44}"/>
          </ac:spMkLst>
        </pc:spChg>
        <pc:spChg chg="del">
          <ac:chgData name="Bandana Kumari" userId="7b12ac48475fac3b" providerId="Windows Live" clId="Web-{7AA149E3-B762-4353-8C3C-BAA9DBF84F74}" dt="2024-06-15T04:37:10.293" v="11"/>
          <ac:spMkLst>
            <pc:docMk/>
            <pc:sldMk cId="1174194394" sldId="263"/>
            <ac:spMk id="6" creationId="{00000000-0000-0000-0000-000000000000}"/>
          </ac:spMkLst>
        </pc:spChg>
        <pc:spChg chg="add mod">
          <ac:chgData name="Bandana Kumari" userId="7b12ac48475fac3b" providerId="Windows Live" clId="Web-{7AA149E3-B762-4353-8C3C-BAA9DBF84F74}" dt="2024-06-15T06:46:55.258" v="169" actId="20577"/>
          <ac:spMkLst>
            <pc:docMk/>
            <pc:sldMk cId="1174194394" sldId="263"/>
            <ac:spMk id="6" creationId="{E436CB3C-9DDB-BFD2-08A0-AEA3869E5A9F}"/>
          </ac:spMkLst>
        </pc:spChg>
        <pc:spChg chg="add mod">
          <ac:chgData name="Bandana Kumari" userId="7b12ac48475fac3b" providerId="Windows Live" clId="Web-{7AA149E3-B762-4353-8C3C-BAA9DBF84F74}" dt="2024-06-15T06:46:41.227" v="167" actId="20577"/>
          <ac:spMkLst>
            <pc:docMk/>
            <pc:sldMk cId="1174194394" sldId="263"/>
            <ac:spMk id="8" creationId="{19212F9B-65B1-F5F6-8501-7C8BFA6A8213}"/>
          </ac:spMkLst>
        </pc:spChg>
        <pc:spChg chg="add del">
          <ac:chgData name="Bandana Kumari" userId="7b12ac48475fac3b" providerId="Windows Live" clId="Web-{7AA149E3-B762-4353-8C3C-BAA9DBF84F74}" dt="2024-06-15T04:37:35.637" v="14"/>
          <ac:spMkLst>
            <pc:docMk/>
            <pc:sldMk cId="1174194394" sldId="263"/>
            <ac:spMk id="8" creationId="{55947295-1CD7-7CDD-3EB2-2B8CC3FBC737}"/>
          </ac:spMkLst>
        </pc:spChg>
        <pc:spChg chg="add mod">
          <ac:chgData name="Bandana Kumari" userId="7b12ac48475fac3b" providerId="Windows Live" clId="Web-{7AA149E3-B762-4353-8C3C-BAA9DBF84F74}" dt="2024-06-15T06:45:53.508" v="159" actId="1076"/>
          <ac:spMkLst>
            <pc:docMk/>
            <pc:sldMk cId="1174194394" sldId="263"/>
            <ac:spMk id="9" creationId="{086E46B6-0D8E-C502-D4A9-9547B956085A}"/>
          </ac:spMkLst>
        </pc:spChg>
        <pc:spChg chg="add mod">
          <ac:chgData name="Bandana Kumari" userId="7b12ac48475fac3b" providerId="Windows Live" clId="Web-{7AA149E3-B762-4353-8C3C-BAA9DBF84F74}" dt="2024-06-15T06:46:35.227" v="166" actId="20577"/>
          <ac:spMkLst>
            <pc:docMk/>
            <pc:sldMk cId="1174194394" sldId="263"/>
            <ac:spMk id="10" creationId="{5C48C68B-607D-2AA1-9607-C9D9675BD08C}"/>
          </ac:spMkLst>
        </pc:spChg>
        <pc:spChg chg="add mod">
          <ac:chgData name="Bandana Kumari" userId="7b12ac48475fac3b" providerId="Windows Live" clId="Web-{7AA149E3-B762-4353-8C3C-BAA9DBF84F74}" dt="2024-06-15T06:46:49.602" v="168" actId="20577"/>
          <ac:spMkLst>
            <pc:docMk/>
            <pc:sldMk cId="1174194394" sldId="263"/>
            <ac:spMk id="11" creationId="{D24C1524-83CD-5CBF-E813-1543347D5699}"/>
          </ac:spMkLst>
        </pc:spChg>
        <pc:spChg chg="del">
          <ac:chgData name="Bandana Kumari" userId="7b12ac48475fac3b" providerId="Windows Live" clId="Web-{7AA149E3-B762-4353-8C3C-BAA9DBF84F74}" dt="2024-06-15T04:36:32.886" v="6"/>
          <ac:spMkLst>
            <pc:docMk/>
            <pc:sldMk cId="1174194394" sldId="263"/>
            <ac:spMk id="11" creationId="{DB1A54D2-5511-5271-5C40-633079BD97E1}"/>
          </ac:spMkLst>
        </pc:spChg>
        <pc:spChg chg="mod">
          <ac:chgData name="Bandana Kumari" userId="7b12ac48475fac3b" providerId="Windows Live" clId="Web-{7AA149E3-B762-4353-8C3C-BAA9DBF84F74}" dt="2024-06-15T04:36:48.808" v="10" actId="1076"/>
          <ac:spMkLst>
            <pc:docMk/>
            <pc:sldMk cId="1174194394" sldId="263"/>
            <ac:spMk id="12" creationId="{0B1C0A9E-696F-2BB6-57FF-E58DDF7E54C6}"/>
          </ac:spMkLst>
        </pc:spChg>
        <pc:spChg chg="del">
          <ac:chgData name="Bandana Kumari" userId="7b12ac48475fac3b" providerId="Windows Live" clId="Web-{7AA149E3-B762-4353-8C3C-BAA9DBF84F74}" dt="2024-06-15T04:36:32.886" v="8"/>
          <ac:spMkLst>
            <pc:docMk/>
            <pc:sldMk cId="1174194394" sldId="263"/>
            <ac:spMk id="13" creationId="{33FC4786-9F79-06EC-27B6-3AC521E1E50F}"/>
          </ac:spMkLst>
        </pc:spChg>
        <pc:spChg chg="del">
          <ac:chgData name="Bandana Kumari" userId="7b12ac48475fac3b" providerId="Windows Live" clId="Web-{7AA149E3-B762-4353-8C3C-BAA9DBF84F74}" dt="2024-06-15T04:36:32.886" v="7"/>
          <ac:spMkLst>
            <pc:docMk/>
            <pc:sldMk cId="1174194394" sldId="263"/>
            <ac:spMk id="14" creationId="{5E54570C-5D9C-2B9C-A3B3-9AE9B7C137FA}"/>
          </ac:spMkLst>
        </pc:spChg>
        <pc:spChg chg="del">
          <ac:chgData name="Bandana Kumari" userId="7b12ac48475fac3b" providerId="Windows Live" clId="Web-{7AA149E3-B762-4353-8C3C-BAA9DBF84F74}" dt="2024-06-15T04:36:36.386" v="9"/>
          <ac:spMkLst>
            <pc:docMk/>
            <pc:sldMk cId="1174194394" sldId="263"/>
            <ac:spMk id="23" creationId="{71E6F964-5110-D0DB-B278-C41DB029D804}"/>
          </ac:spMkLst>
        </pc:spChg>
        <pc:spChg chg="del">
          <ac:chgData name="Bandana Kumari" userId="7b12ac48475fac3b" providerId="Windows Live" clId="Web-{7AA149E3-B762-4353-8C3C-BAA9DBF84F74}" dt="2024-06-15T04:36:32.886" v="5"/>
          <ac:spMkLst>
            <pc:docMk/>
            <pc:sldMk cId="1174194394" sldId="263"/>
            <ac:spMk id="24" creationId="{F5B89D8A-C735-F9EF-B08D-E556FD94A190}"/>
          </ac:spMkLst>
        </pc:spChg>
        <pc:picChg chg="del">
          <ac:chgData name="Bandana Kumari" userId="7b12ac48475fac3b" providerId="Windows Live" clId="Web-{7AA149E3-B762-4353-8C3C-BAA9DBF84F74}" dt="2024-06-15T04:36:19.980" v="1"/>
          <ac:picMkLst>
            <pc:docMk/>
            <pc:sldMk cId="1174194394" sldId="263"/>
            <ac:picMk id="16" creationId="{0D1B904F-9AC1-DA73-7569-F1828D764AE2}"/>
          </ac:picMkLst>
        </pc:picChg>
        <pc:picChg chg="del">
          <ac:chgData name="Bandana Kumari" userId="7b12ac48475fac3b" providerId="Windows Live" clId="Web-{7AA149E3-B762-4353-8C3C-BAA9DBF84F74}" dt="2024-06-15T04:36:21.261" v="3"/>
          <ac:picMkLst>
            <pc:docMk/>
            <pc:sldMk cId="1174194394" sldId="263"/>
            <ac:picMk id="17" creationId="{318A3FB1-489A-145A-C2FE-35C9B902BC42}"/>
          </ac:picMkLst>
        </pc:picChg>
        <pc:picChg chg="del">
          <ac:chgData name="Bandana Kumari" userId="7b12ac48475fac3b" providerId="Windows Live" clId="Web-{7AA149E3-B762-4353-8C3C-BAA9DBF84F74}" dt="2024-06-15T04:36:21.261" v="2"/>
          <ac:picMkLst>
            <pc:docMk/>
            <pc:sldMk cId="1174194394" sldId="263"/>
            <ac:picMk id="18" creationId="{4091E8B0-44F5-FD94-3115-C18468D2EAA5}"/>
          </ac:picMkLst>
        </pc:picChg>
        <pc:picChg chg="del">
          <ac:chgData name="Bandana Kumari" userId="7b12ac48475fac3b" providerId="Windows Live" clId="Web-{7AA149E3-B762-4353-8C3C-BAA9DBF84F74}" dt="2024-06-15T04:36:26.620" v="4"/>
          <ac:picMkLst>
            <pc:docMk/>
            <pc:sldMk cId="1174194394" sldId="263"/>
            <ac:picMk id="19" creationId="{ECE64469-24A8-E011-91DF-2DDBE5A2A3A8}"/>
          </ac:picMkLst>
        </pc:picChg>
      </pc:sldChg>
      <pc:sldChg chg="modTransition">
        <pc:chgData name="Bandana Kumari" userId="7b12ac48475fac3b" providerId="Windows Live" clId="Web-{7AA149E3-B762-4353-8C3C-BAA9DBF84F74}" dt="2024-06-15T06:48:49.482" v="179"/>
        <pc:sldMkLst>
          <pc:docMk/>
          <pc:sldMk cId="845893624" sldId="264"/>
        </pc:sldMkLst>
      </pc:sldChg>
      <pc:sldChg chg="modTransition">
        <pc:chgData name="Bandana Kumari" userId="7b12ac48475fac3b" providerId="Windows Live" clId="Web-{7AA149E3-B762-4353-8C3C-BAA9DBF84F74}" dt="2024-06-15T06:48:49.482" v="179"/>
        <pc:sldMkLst>
          <pc:docMk/>
          <pc:sldMk cId="711080624" sldId="265"/>
        </pc:sldMkLst>
      </pc:sldChg>
      <pc:sldChg chg="modTransition">
        <pc:chgData name="Bandana Kumari" userId="7b12ac48475fac3b" providerId="Windows Live" clId="Web-{7AA149E3-B762-4353-8C3C-BAA9DBF84F74}" dt="2024-06-15T06:48:49.482" v="179"/>
        <pc:sldMkLst>
          <pc:docMk/>
          <pc:sldMk cId="1006849874" sldId="266"/>
        </pc:sldMkLst>
      </pc:sldChg>
      <pc:sldChg chg="modTransition">
        <pc:chgData name="Bandana Kumari" userId="7b12ac48475fac3b" providerId="Windows Live" clId="Web-{7AA149E3-B762-4353-8C3C-BAA9DBF84F74}" dt="2024-06-15T06:48:49.482" v="179"/>
        <pc:sldMkLst>
          <pc:docMk/>
          <pc:sldMk cId="4119587546" sldId="267"/>
        </pc:sldMkLst>
      </pc:sldChg>
      <pc:sldChg chg="del">
        <pc:chgData name="Bandana Kumari" userId="7b12ac48475fac3b" providerId="Windows Live" clId="Web-{7AA149E3-B762-4353-8C3C-BAA9DBF84F74}" dt="2024-06-15T06:47:28.649" v="171"/>
        <pc:sldMkLst>
          <pc:docMk/>
          <pc:sldMk cId="853851385" sldId="268"/>
        </pc:sldMkLst>
      </pc:sldChg>
      <pc:sldChg chg="delSp modSp add replId modTransition">
        <pc:chgData name="Bandana Kumari" userId="7b12ac48475fac3b" providerId="Windows Live" clId="Web-{7AA149E3-B762-4353-8C3C-BAA9DBF84F74}" dt="2024-06-15T06:48:49.482" v="179"/>
        <pc:sldMkLst>
          <pc:docMk/>
          <pc:sldMk cId="150173101" sldId="269"/>
        </pc:sldMkLst>
        <pc:spChg chg="del">
          <ac:chgData name="Bandana Kumari" userId="7b12ac48475fac3b" providerId="Windows Live" clId="Web-{7AA149E3-B762-4353-8C3C-BAA9DBF84F74}" dt="2024-06-15T04:40:21.374" v="56"/>
          <ac:spMkLst>
            <pc:docMk/>
            <pc:sldMk cId="150173101" sldId="269"/>
            <ac:spMk id="23" creationId="{71E6F964-5110-D0DB-B278-C41DB029D804}"/>
          </ac:spMkLst>
        </pc:spChg>
        <pc:spChg chg="del">
          <ac:chgData name="Bandana Kumari" userId="7b12ac48475fac3b" providerId="Windows Live" clId="Web-{7AA149E3-B762-4353-8C3C-BAA9DBF84F74}" dt="2024-06-15T04:40:13.640" v="55"/>
          <ac:spMkLst>
            <pc:docMk/>
            <pc:sldMk cId="150173101" sldId="269"/>
            <ac:spMk id="24" creationId="{F5B89D8A-C735-F9EF-B08D-E556FD94A190}"/>
          </ac:spMkLst>
        </pc:spChg>
        <pc:picChg chg="mod">
          <ac:chgData name="Bandana Kumari" userId="7b12ac48475fac3b" providerId="Windows Live" clId="Web-{7AA149E3-B762-4353-8C3C-BAA9DBF84F74}" dt="2024-06-15T04:39:52.858" v="52" actId="1076"/>
          <ac:picMkLst>
            <pc:docMk/>
            <pc:sldMk cId="150173101" sldId="269"/>
            <ac:picMk id="16" creationId="{0D1B904F-9AC1-DA73-7569-F1828D764AE2}"/>
          </ac:picMkLst>
        </pc:picChg>
        <pc:picChg chg="mod">
          <ac:chgData name="Bandana Kumari" userId="7b12ac48475fac3b" providerId="Windows Live" clId="Web-{7AA149E3-B762-4353-8C3C-BAA9DBF84F74}" dt="2024-06-15T04:40:00.452" v="53" actId="14100"/>
          <ac:picMkLst>
            <pc:docMk/>
            <pc:sldMk cId="150173101" sldId="269"/>
            <ac:picMk id="17" creationId="{318A3FB1-489A-145A-C2FE-35C9B902BC42}"/>
          </ac:picMkLst>
        </pc:picChg>
        <pc:picChg chg="mod">
          <ac:chgData name="Bandana Kumari" userId="7b12ac48475fac3b" providerId="Windows Live" clId="Web-{7AA149E3-B762-4353-8C3C-BAA9DBF84F74}" dt="2024-06-15T04:40:08.983" v="54" actId="14100"/>
          <ac:picMkLst>
            <pc:docMk/>
            <pc:sldMk cId="150173101" sldId="269"/>
            <ac:picMk id="18" creationId="{4091E8B0-44F5-FD94-3115-C18468D2EAA5}"/>
          </ac:picMkLst>
        </pc:picChg>
        <pc:picChg chg="del">
          <ac:chgData name="Bandana Kumari" userId="7b12ac48475fac3b" providerId="Windows Live" clId="Web-{7AA149E3-B762-4353-8C3C-BAA9DBF84F74}" dt="2024-06-15T04:39:07.248" v="42"/>
          <ac:picMkLst>
            <pc:docMk/>
            <pc:sldMk cId="150173101" sldId="269"/>
            <ac:picMk id="19" creationId="{ECE64469-24A8-E011-91DF-2DDBE5A2A3A8}"/>
          </ac:picMkLst>
        </pc:picChg>
      </pc:sldChg>
      <pc:sldMasterChg chg="modTransition modSldLayout">
        <pc:chgData name="Bandana Kumari" userId="7b12ac48475fac3b" providerId="Windows Live" clId="Web-{7AA149E3-B762-4353-8C3C-BAA9DBF84F74}" dt="2024-06-15T06:48:49.482" v="179"/>
        <pc:sldMasterMkLst>
          <pc:docMk/>
          <pc:sldMasterMk cId="0" sldId="2147483677"/>
        </pc:sldMasterMkLst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48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49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50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51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52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53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54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55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56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57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58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59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60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61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62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63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64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65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66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67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68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69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70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71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72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73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0" sldId="2147483677"/>
            <pc:sldLayoutMk cId="0" sldId="2147483674"/>
          </pc:sldLayoutMkLst>
        </pc:sldLayoutChg>
      </pc:sldMasterChg>
      <pc:sldMasterChg chg="modTransition modSldLayout">
        <pc:chgData name="Bandana Kumari" userId="7b12ac48475fac3b" providerId="Windows Live" clId="Web-{7AA149E3-B762-4353-8C3C-BAA9DBF84F74}" dt="2024-06-15T06:48:49.482" v="179"/>
        <pc:sldMasterMkLst>
          <pc:docMk/>
          <pc:sldMasterMk cId="1713411381" sldId="2147483762"/>
        </pc:sldMasterMkLst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4028735842" sldId="2147483763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1111933710" sldId="2147483764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2707117124" sldId="2147483765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4206413426" sldId="2147483766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2977833663" sldId="2147483767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1035276054" sldId="2147483768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1517193895" sldId="2147483769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2447762479" sldId="2147483770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1098294672" sldId="2147483771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3999158129" sldId="2147483772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253912939" sldId="2147483773"/>
          </pc:sldLayoutMkLst>
        </pc:sldLayoutChg>
        <pc:sldLayoutChg chg="modTransition">
          <pc:chgData name="Bandana Kumari" userId="7b12ac48475fac3b" providerId="Windows Live" clId="Web-{7AA149E3-B762-4353-8C3C-BAA9DBF84F74}" dt="2024-06-15T06:48:49.482" v="179"/>
          <pc:sldLayoutMkLst>
            <pc:docMk/>
            <pc:sldMasterMk cId="1713411381" sldId="2147483762"/>
            <pc:sldLayoutMk cId="2671843607" sldId="2147483774"/>
          </pc:sldLayoutMkLst>
        </pc:sldLayoutChg>
      </pc:sldMasterChg>
    </pc:docChg>
  </pc:docChgLst>
  <pc:docChgLst>
    <pc:chgData name="Bandana Kumari" userId="7b12ac48475fac3b" providerId="Windows Live" clId="Web-{73C139E7-81B4-4EC4-B6A6-4603D384CD85}"/>
    <pc:docChg chg="addSld delSld modSld">
      <pc:chgData name="Bandana Kumari" userId="7b12ac48475fac3b" providerId="Windows Live" clId="Web-{73C139E7-81B4-4EC4-B6A6-4603D384CD85}" dt="2024-06-11T15:52:55.235" v="4"/>
      <pc:docMkLst>
        <pc:docMk/>
      </pc:docMkLst>
      <pc:sldChg chg="delSp modSp">
        <pc:chgData name="Bandana Kumari" userId="7b12ac48475fac3b" providerId="Windows Live" clId="Web-{73C139E7-81B4-4EC4-B6A6-4603D384CD85}" dt="2024-06-11T15:52:55.235" v="4"/>
        <pc:sldMkLst>
          <pc:docMk/>
          <pc:sldMk cId="109857222" sldId="256"/>
        </pc:sldMkLst>
        <pc:spChg chg="del mod">
          <ac:chgData name="Bandana Kumari" userId="7b12ac48475fac3b" providerId="Windows Live" clId="Web-{73C139E7-81B4-4EC4-B6A6-4603D384CD85}" dt="2024-06-11T15:52:50.297" v="3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Bandana Kumari" userId="7b12ac48475fac3b" providerId="Windows Live" clId="Web-{73C139E7-81B4-4EC4-B6A6-4603D384CD85}" dt="2024-06-11T15:52:55.235" v="4"/>
          <ac:spMkLst>
            <pc:docMk/>
            <pc:sldMk cId="109857222" sldId="256"/>
            <ac:spMk id="3" creationId="{00000000-0000-0000-0000-000000000000}"/>
          </ac:spMkLst>
        </pc:spChg>
      </pc:sldChg>
      <pc:sldChg chg="new del">
        <pc:chgData name="Bandana Kumari" userId="7b12ac48475fac3b" providerId="Windows Live" clId="Web-{73C139E7-81B4-4EC4-B6A6-4603D384CD85}" dt="2024-06-11T15:52:42.187" v="2"/>
        <pc:sldMkLst>
          <pc:docMk/>
          <pc:sldMk cId="3047917826" sldId="257"/>
        </pc:sldMkLst>
      </pc:sldChg>
    </pc:docChg>
  </pc:docChgLst>
  <pc:docChgLst>
    <pc:chgData clId="Web-{7AA149E3-B762-4353-8C3C-BAA9DBF84F74}"/>
    <pc:docChg chg="sldOrd">
      <pc:chgData name="" userId="" providerId="" clId="Web-{7AA149E3-B762-4353-8C3C-BAA9DBF84F74}" dt="2024-06-15T04:35:30.745" v="0"/>
      <pc:docMkLst>
        <pc:docMk/>
      </pc:docMkLst>
      <pc:sldChg chg="ord">
        <pc:chgData name="" userId="" providerId="" clId="Web-{7AA149E3-B762-4353-8C3C-BAA9DBF84F74}" dt="2024-06-15T04:35:30.745" v="0"/>
        <pc:sldMkLst>
          <pc:docMk/>
          <pc:sldMk cId="853851385" sldId="268"/>
        </pc:sldMkLst>
      </pc:sldChg>
    </pc:docChg>
  </pc:docChgLst>
  <pc:docChgLst>
    <pc:chgData name="Bandana Kumari" userId="7b12ac48475fac3b" providerId="Windows Live" clId="Web-{042315C7-2E27-429D-AA55-5D3211E9CC72}"/>
    <pc:docChg chg="addSld modSld">
      <pc:chgData name="Bandana Kumari" userId="7b12ac48475fac3b" providerId="Windows Live" clId="Web-{042315C7-2E27-429D-AA55-5D3211E9CC72}" dt="2024-06-17T18:09:40.401" v="170" actId="1076"/>
      <pc:docMkLst>
        <pc:docMk/>
      </pc:docMkLst>
      <pc:sldChg chg="addSp delSp modSp">
        <pc:chgData name="Bandana Kumari" userId="7b12ac48475fac3b" providerId="Windows Live" clId="Web-{042315C7-2E27-429D-AA55-5D3211E9CC72}" dt="2024-06-17T18:06:35.535" v="138" actId="20577"/>
        <pc:sldMkLst>
          <pc:docMk/>
          <pc:sldMk cId="845893624" sldId="264"/>
        </pc:sldMkLst>
        <pc:spChg chg="mod">
          <ac:chgData name="Bandana Kumari" userId="7b12ac48475fac3b" providerId="Windows Live" clId="Web-{042315C7-2E27-429D-AA55-5D3211E9CC72}" dt="2024-06-17T18:06:06.675" v="134" actId="20577"/>
          <ac:spMkLst>
            <pc:docMk/>
            <pc:sldMk cId="845893624" sldId="264"/>
            <ac:spMk id="13" creationId="{33FC4786-9F79-06EC-27B6-3AC521E1E50F}"/>
          </ac:spMkLst>
        </pc:spChg>
        <pc:spChg chg="mod">
          <ac:chgData name="Bandana Kumari" userId="7b12ac48475fac3b" providerId="Windows Live" clId="Web-{042315C7-2E27-429D-AA55-5D3211E9CC72}" dt="2024-06-17T18:06:35.535" v="138" actId="20577"/>
          <ac:spMkLst>
            <pc:docMk/>
            <pc:sldMk cId="845893624" sldId="264"/>
            <ac:spMk id="14" creationId="{5E54570C-5D9C-2B9C-A3B3-9AE9B7C137FA}"/>
          </ac:spMkLst>
        </pc:spChg>
        <pc:picChg chg="del">
          <ac:chgData name="Bandana Kumari" userId="7b12ac48475fac3b" providerId="Windows Live" clId="Web-{042315C7-2E27-429D-AA55-5D3211E9CC72}" dt="2024-06-17T18:03:04.466" v="97"/>
          <ac:picMkLst>
            <pc:docMk/>
            <pc:sldMk cId="845893624" sldId="264"/>
            <ac:picMk id="8" creationId="{CDDE3179-B354-A237-A637-DAD761E670AB}"/>
          </ac:picMkLst>
        </pc:picChg>
        <pc:picChg chg="add mod">
          <ac:chgData name="Bandana Kumari" userId="7b12ac48475fac3b" providerId="Windows Live" clId="Web-{042315C7-2E27-429D-AA55-5D3211E9CC72}" dt="2024-06-17T18:05:02.985" v="108" actId="14100"/>
          <ac:picMkLst>
            <pc:docMk/>
            <pc:sldMk cId="845893624" sldId="264"/>
            <ac:picMk id="9" creationId="{7E50DA39-E94E-4F79-D147-EDA81C587B2F}"/>
          </ac:picMkLst>
        </pc:picChg>
      </pc:sldChg>
      <pc:sldChg chg="delSp modSp">
        <pc:chgData name="Bandana Kumari" userId="7b12ac48475fac3b" providerId="Windows Live" clId="Web-{042315C7-2E27-429D-AA55-5D3211E9CC72}" dt="2024-06-17T18:09:40.401" v="170" actId="1076"/>
        <pc:sldMkLst>
          <pc:docMk/>
          <pc:sldMk cId="711080624" sldId="265"/>
        </pc:sldMkLst>
        <pc:spChg chg="mod">
          <ac:chgData name="Bandana Kumari" userId="7b12ac48475fac3b" providerId="Windows Live" clId="Web-{042315C7-2E27-429D-AA55-5D3211E9CC72}" dt="2024-06-17T18:09:40.401" v="170" actId="1076"/>
          <ac:spMkLst>
            <pc:docMk/>
            <pc:sldMk cId="711080624" sldId="265"/>
            <ac:spMk id="9" creationId="{78A56049-16BE-36B9-8076-8F517FF13E6E}"/>
          </ac:spMkLst>
        </pc:spChg>
        <pc:spChg chg="mod">
          <ac:chgData name="Bandana Kumari" userId="7b12ac48475fac3b" providerId="Windows Live" clId="Web-{042315C7-2E27-429D-AA55-5D3211E9CC72}" dt="2024-06-17T18:09:37.854" v="169" actId="1076"/>
          <ac:spMkLst>
            <pc:docMk/>
            <pc:sldMk cId="711080624" sldId="265"/>
            <ac:spMk id="10" creationId="{6E76E050-7EB5-3681-087A-08C1E92B2433}"/>
          </ac:spMkLst>
        </pc:spChg>
        <pc:spChg chg="mod">
          <ac:chgData name="Bandana Kumari" userId="7b12ac48475fac3b" providerId="Windows Live" clId="Web-{042315C7-2E27-429D-AA55-5D3211E9CC72}" dt="2024-06-17T18:09:32.463" v="167" actId="1076"/>
          <ac:spMkLst>
            <pc:docMk/>
            <pc:sldMk cId="711080624" sldId="265"/>
            <ac:spMk id="12" creationId="{0B1C0A9E-696F-2BB6-57FF-E58DDF7E54C6}"/>
          </ac:spMkLst>
        </pc:spChg>
        <pc:spChg chg="mod">
          <ac:chgData name="Bandana Kumari" userId="7b12ac48475fac3b" providerId="Windows Live" clId="Web-{042315C7-2E27-429D-AA55-5D3211E9CC72}" dt="2024-06-17T18:09:29.900" v="166" actId="1076"/>
          <ac:spMkLst>
            <pc:docMk/>
            <pc:sldMk cId="711080624" sldId="265"/>
            <ac:spMk id="13" creationId="{33FC4786-9F79-06EC-27B6-3AC521E1E50F}"/>
          </ac:spMkLst>
        </pc:spChg>
        <pc:spChg chg="del mod">
          <ac:chgData name="Bandana Kumari" userId="7b12ac48475fac3b" providerId="Windows Live" clId="Web-{042315C7-2E27-429D-AA55-5D3211E9CC72}" dt="2024-06-17T18:09:25.947" v="165"/>
          <ac:spMkLst>
            <pc:docMk/>
            <pc:sldMk cId="711080624" sldId="265"/>
            <ac:spMk id="14" creationId="{5E54570C-5D9C-2B9C-A3B3-9AE9B7C137FA}"/>
          </ac:spMkLst>
        </pc:spChg>
      </pc:sldChg>
      <pc:sldChg chg="addSp delSp modSp">
        <pc:chgData name="Bandana Kumari" userId="7b12ac48475fac3b" providerId="Windows Live" clId="Web-{042315C7-2E27-429D-AA55-5D3211E9CC72}" dt="2024-06-17T17:59:07.760" v="96" actId="20577"/>
        <pc:sldMkLst>
          <pc:docMk/>
          <pc:sldMk cId="150173101" sldId="269"/>
        </pc:sldMkLst>
        <pc:spChg chg="mod">
          <ac:chgData name="Bandana Kumari" userId="7b12ac48475fac3b" providerId="Windows Live" clId="Web-{042315C7-2E27-429D-AA55-5D3211E9CC72}" dt="2024-06-17T17:49:25.567" v="58" actId="1076"/>
          <ac:spMkLst>
            <pc:docMk/>
            <pc:sldMk cId="150173101" sldId="269"/>
            <ac:spMk id="11" creationId="{DB1A54D2-5511-5271-5C40-633079BD97E1}"/>
          </ac:spMkLst>
        </pc:spChg>
        <pc:spChg chg="mod">
          <ac:chgData name="Bandana Kumari" userId="7b12ac48475fac3b" providerId="Windows Live" clId="Web-{042315C7-2E27-429D-AA55-5D3211E9CC72}" dt="2024-06-17T17:59:07.760" v="96" actId="20577"/>
          <ac:spMkLst>
            <pc:docMk/>
            <pc:sldMk cId="150173101" sldId="269"/>
            <ac:spMk id="13" creationId="{33FC4786-9F79-06EC-27B6-3AC521E1E50F}"/>
          </ac:spMkLst>
        </pc:spChg>
        <pc:spChg chg="del mod">
          <ac:chgData name="Bandana Kumari" userId="7b12ac48475fac3b" providerId="Windows Live" clId="Web-{042315C7-2E27-429D-AA55-5D3211E9CC72}" dt="2024-06-17T17:49:22.349" v="57"/>
          <ac:spMkLst>
            <pc:docMk/>
            <pc:sldMk cId="150173101" sldId="269"/>
            <ac:spMk id="14" creationId="{5E54570C-5D9C-2B9C-A3B3-9AE9B7C137FA}"/>
          </ac:spMkLst>
        </pc:spChg>
        <pc:spChg chg="add del">
          <ac:chgData name="Bandana Kumari" userId="7b12ac48475fac3b" providerId="Windows Live" clId="Web-{042315C7-2E27-429D-AA55-5D3211E9CC72}" dt="2024-06-17T17:46:43.140" v="14"/>
          <ac:spMkLst>
            <pc:docMk/>
            <pc:sldMk cId="150173101" sldId="269"/>
            <ac:spMk id="15" creationId="{1E8061B6-A7FB-402B-CABE-CFB32994B70F}"/>
          </ac:spMkLst>
        </pc:spChg>
        <pc:picChg chg="add mod">
          <ac:chgData name="Bandana Kumari" userId="7b12ac48475fac3b" providerId="Windows Live" clId="Web-{042315C7-2E27-429D-AA55-5D3211E9CC72}" dt="2024-06-17T17:46:22.217" v="8" actId="14100"/>
          <ac:picMkLst>
            <pc:docMk/>
            <pc:sldMk cId="150173101" sldId="269"/>
            <ac:picMk id="8" creationId="{3F42B444-2B1D-DA5B-4248-2A2A270F2104}"/>
          </ac:picMkLst>
        </pc:picChg>
        <pc:picChg chg="add mod">
          <ac:chgData name="Bandana Kumari" userId="7b12ac48475fac3b" providerId="Windows Live" clId="Web-{042315C7-2E27-429D-AA55-5D3211E9CC72}" dt="2024-06-17T17:46:55.187" v="15" actId="1076"/>
          <ac:picMkLst>
            <pc:docMk/>
            <pc:sldMk cId="150173101" sldId="269"/>
            <ac:picMk id="9" creationId="{6169A5D1-3564-283D-2C2C-7B018FD7843D}"/>
          </ac:picMkLst>
        </pc:picChg>
        <pc:picChg chg="add del mod">
          <ac:chgData name="Bandana Kumari" userId="7b12ac48475fac3b" providerId="Windows Live" clId="Web-{042315C7-2E27-429D-AA55-5D3211E9CC72}" dt="2024-06-17T17:58:22.399" v="90"/>
          <ac:picMkLst>
            <pc:docMk/>
            <pc:sldMk cId="150173101" sldId="269"/>
            <ac:picMk id="10" creationId="{76A616AA-0F6B-4274-B2D1-0552E3C9FC52}"/>
          </ac:picMkLst>
        </pc:picChg>
        <pc:picChg chg="del">
          <ac:chgData name="Bandana Kumari" userId="7b12ac48475fac3b" providerId="Windows Live" clId="Web-{042315C7-2E27-429D-AA55-5D3211E9CC72}" dt="2024-06-17T17:45:56.169" v="1"/>
          <ac:picMkLst>
            <pc:docMk/>
            <pc:sldMk cId="150173101" sldId="269"/>
            <ac:picMk id="16" creationId="{0D1B904F-9AC1-DA73-7569-F1828D764AE2}"/>
          </ac:picMkLst>
        </pc:picChg>
        <pc:picChg chg="del">
          <ac:chgData name="Bandana Kumari" userId="7b12ac48475fac3b" providerId="Windows Live" clId="Web-{042315C7-2E27-429D-AA55-5D3211E9CC72}" dt="2024-06-17T17:46:25.311" v="9"/>
          <ac:picMkLst>
            <pc:docMk/>
            <pc:sldMk cId="150173101" sldId="269"/>
            <ac:picMk id="17" creationId="{318A3FB1-489A-145A-C2FE-35C9B902BC42}"/>
          </ac:picMkLst>
        </pc:picChg>
        <pc:picChg chg="del">
          <ac:chgData name="Bandana Kumari" userId="7b12ac48475fac3b" providerId="Windows Live" clId="Web-{042315C7-2E27-429D-AA55-5D3211E9CC72}" dt="2024-06-17T17:46:26.686" v="10"/>
          <ac:picMkLst>
            <pc:docMk/>
            <pc:sldMk cId="150173101" sldId="269"/>
            <ac:picMk id="18" creationId="{4091E8B0-44F5-FD94-3115-C18468D2EAA5}"/>
          </ac:picMkLst>
        </pc:picChg>
        <pc:picChg chg="add mod">
          <ac:chgData name="Bandana Kumari" userId="7b12ac48475fac3b" providerId="Windows Live" clId="Web-{042315C7-2E27-429D-AA55-5D3211E9CC72}" dt="2024-06-17T17:58:50.025" v="95" actId="14100"/>
          <ac:picMkLst>
            <pc:docMk/>
            <pc:sldMk cId="150173101" sldId="269"/>
            <ac:picMk id="19" creationId="{821E6636-8F78-8654-AA04-F3D621E44A0F}"/>
          </ac:picMkLst>
        </pc:picChg>
      </pc:sldChg>
      <pc:sldChg chg="delSp modSp add replId">
        <pc:chgData name="Bandana Kumari" userId="7b12ac48475fac3b" providerId="Windows Live" clId="Web-{042315C7-2E27-429D-AA55-5D3211E9CC72}" dt="2024-06-17T17:51:52.635" v="87" actId="1076"/>
        <pc:sldMkLst>
          <pc:docMk/>
          <pc:sldMk cId="1608738976" sldId="270"/>
        </pc:sldMkLst>
        <pc:spChg chg="del mod">
          <ac:chgData name="Bandana Kumari" userId="7b12ac48475fac3b" providerId="Windows Live" clId="Web-{042315C7-2E27-429D-AA55-5D3211E9CC72}" dt="2024-06-17T17:51:22.181" v="81"/>
          <ac:spMkLst>
            <pc:docMk/>
            <pc:sldMk cId="1608738976" sldId="270"/>
            <ac:spMk id="11" creationId="{DB1A54D2-5511-5271-5C40-633079BD97E1}"/>
          </ac:spMkLst>
        </pc:spChg>
        <pc:spChg chg="mod">
          <ac:chgData name="Bandana Kumari" userId="7b12ac48475fac3b" providerId="Windows Live" clId="Web-{042315C7-2E27-429D-AA55-5D3211E9CC72}" dt="2024-06-17T17:51:38.400" v="84" actId="1076"/>
          <ac:spMkLst>
            <pc:docMk/>
            <pc:sldMk cId="1608738976" sldId="270"/>
            <ac:spMk id="12" creationId="{0B1C0A9E-696F-2BB6-57FF-E58DDF7E54C6}"/>
          </ac:spMkLst>
        </pc:spChg>
        <pc:spChg chg="mod">
          <ac:chgData name="Bandana Kumari" userId="7b12ac48475fac3b" providerId="Windows Live" clId="Web-{042315C7-2E27-429D-AA55-5D3211E9CC72}" dt="2024-06-17T17:51:52.635" v="87" actId="1076"/>
          <ac:spMkLst>
            <pc:docMk/>
            <pc:sldMk cId="1608738976" sldId="270"/>
            <ac:spMk id="13" creationId="{33FC4786-9F79-06EC-27B6-3AC521E1E50F}"/>
          </ac:spMkLst>
        </pc:spChg>
        <pc:spChg chg="mod">
          <ac:chgData name="Bandana Kumari" userId="7b12ac48475fac3b" providerId="Windows Live" clId="Web-{042315C7-2E27-429D-AA55-5D3211E9CC72}" dt="2024-06-17T17:51:30.478" v="82" actId="1076"/>
          <ac:spMkLst>
            <pc:docMk/>
            <pc:sldMk cId="1608738976" sldId="270"/>
            <ac:spMk id="14" creationId="{5E54570C-5D9C-2B9C-A3B3-9AE9B7C137FA}"/>
          </ac:spMkLst>
        </pc:spChg>
      </pc:sldChg>
    </pc:docChg>
  </pc:docChgLst>
  <pc:docChgLst>
    <pc:chgData clId="Web-{DCB122BF-8CEE-4A10-BAB7-AD8DB0921F71}"/>
    <pc:docChg chg="modSld">
      <pc:chgData name="" userId="" providerId="" clId="Web-{DCB122BF-8CEE-4A10-BAB7-AD8DB0921F71}" dt="2024-06-12T08:47:59.363" v="0" actId="1076"/>
      <pc:docMkLst>
        <pc:docMk/>
      </pc:docMkLst>
      <pc:sldChg chg="modSp">
        <pc:chgData name="" userId="" providerId="" clId="Web-{DCB122BF-8CEE-4A10-BAB7-AD8DB0921F71}" dt="2024-06-12T08:47:59.363" v="0" actId="1076"/>
        <pc:sldMkLst>
          <pc:docMk/>
          <pc:sldMk cId="0" sldId="256"/>
        </pc:sldMkLst>
        <pc:picChg chg="mod">
          <ac:chgData name="" userId="" providerId="" clId="Web-{DCB122BF-8CEE-4A10-BAB7-AD8DB0921F71}" dt="2024-06-12T08:47:59.363" v="0" actId="1076"/>
          <ac:picMkLst>
            <pc:docMk/>
            <pc:sldMk cId="0" sldId="256"/>
            <ac:picMk id="5" creationId="{82D57FC3-0252-E900-59C1-7904D684049E}"/>
          </ac:picMkLst>
        </pc:picChg>
      </pc:sldChg>
    </pc:docChg>
  </pc:docChgLst>
  <pc:docChgLst>
    <pc:chgData name="Bandana Kumari" userId="7b12ac48475fac3b" providerId="Windows Live" clId="Web-{DCB122BF-8CEE-4A10-BAB7-AD8DB0921F71}"/>
    <pc:docChg chg="addSld delSld modSld sldOrd addMainMaster delMainMaster">
      <pc:chgData name="Bandana Kumari" userId="7b12ac48475fac3b" providerId="Windows Live" clId="Web-{DCB122BF-8CEE-4A10-BAB7-AD8DB0921F71}" dt="2024-06-12T13:30:55.113" v="2559" actId="14100"/>
      <pc:docMkLst>
        <pc:docMk/>
      </pc:docMkLst>
      <pc:sldChg chg="addSp delSp modSp add del">
        <pc:chgData name="Bandana Kumari" userId="7b12ac48475fac3b" providerId="Windows Live" clId="Web-{DCB122BF-8CEE-4A10-BAB7-AD8DB0921F71}" dt="2024-06-12T13:26:01.401" v="2530"/>
        <pc:sldMkLst>
          <pc:docMk/>
          <pc:sldMk cId="0" sldId="256"/>
        </pc:sldMkLst>
        <pc:spChg chg="add">
          <ac:chgData name="Bandana Kumari" userId="7b12ac48475fac3b" providerId="Windows Live" clId="Web-{DCB122BF-8CEE-4A10-BAB7-AD8DB0921F71}" dt="2024-06-12T11:20:00.493" v="786"/>
          <ac:spMkLst>
            <pc:docMk/>
            <pc:sldMk cId="0" sldId="256"/>
            <ac:spMk id="9" creationId="{C7657C91-AF55-32E6-DE66-DD3E9B05C0DE}"/>
          </ac:spMkLst>
        </pc:spChg>
        <pc:spChg chg="add">
          <ac:chgData name="Bandana Kumari" userId="7b12ac48475fac3b" providerId="Windows Live" clId="Web-{DCB122BF-8CEE-4A10-BAB7-AD8DB0921F71}" dt="2024-06-12T11:20:00.508" v="787"/>
          <ac:spMkLst>
            <pc:docMk/>
            <pc:sldMk cId="0" sldId="256"/>
            <ac:spMk id="11" creationId="{96DDDB8F-737C-6365-F703-714D16EBCF68}"/>
          </ac:spMkLst>
        </pc:spChg>
        <pc:spChg chg="mod">
          <ac:chgData name="Bandana Kumari" userId="7b12ac48475fac3b" providerId="Windows Live" clId="Web-{DCB122BF-8CEE-4A10-BAB7-AD8DB0921F71}" dt="2024-06-12T13:26:01.401" v="2530"/>
          <ac:spMkLst>
            <pc:docMk/>
            <pc:sldMk cId="0" sldId="256"/>
            <ac:spMk id="12" creationId="{0B1C0A9E-696F-2BB6-57FF-E58DDF7E54C6}"/>
          </ac:spMkLst>
        </pc:spChg>
        <pc:spChg chg="add mod">
          <ac:chgData name="Bandana Kumari" userId="7b12ac48475fac3b" providerId="Windows Live" clId="Web-{DCB122BF-8CEE-4A10-BAB7-AD8DB0921F71}" dt="2024-06-12T11:49:41.048" v="1153" actId="1076"/>
          <ac:spMkLst>
            <pc:docMk/>
            <pc:sldMk cId="0" sldId="256"/>
            <ac:spMk id="13" creationId="{33FC4786-9F79-06EC-27B6-3AC521E1E50F}"/>
          </ac:spMkLst>
        </pc:spChg>
        <pc:spChg chg="add">
          <ac:chgData name="Bandana Kumari" userId="7b12ac48475fac3b" providerId="Windows Live" clId="Web-{DCB122BF-8CEE-4A10-BAB7-AD8DB0921F71}" dt="2024-06-12T11:20:00.524" v="788"/>
          <ac:spMkLst>
            <pc:docMk/>
            <pc:sldMk cId="0" sldId="256"/>
            <ac:spMk id="13" creationId="{BE89AE53-D768-0AEF-E672-9C1F25135979}"/>
          </ac:spMkLst>
        </pc:spChg>
        <pc:spChg chg="add mod">
          <ac:chgData name="Bandana Kumari" userId="7b12ac48475fac3b" providerId="Windows Live" clId="Web-{DCB122BF-8CEE-4A10-BAB7-AD8DB0921F71}" dt="2024-06-12T11:49:33.641" v="1152" actId="20577"/>
          <ac:spMkLst>
            <pc:docMk/>
            <pc:sldMk cId="0" sldId="256"/>
            <ac:spMk id="14" creationId="{5E54570C-5D9C-2B9C-A3B3-9AE9B7C137FA}"/>
          </ac:spMkLst>
        </pc:spChg>
        <pc:spChg chg="add">
          <ac:chgData name="Bandana Kumari" userId="7b12ac48475fac3b" providerId="Windows Live" clId="Web-{DCB122BF-8CEE-4A10-BAB7-AD8DB0921F71}" dt="2024-06-12T11:20:00.540" v="789"/>
          <ac:spMkLst>
            <pc:docMk/>
            <pc:sldMk cId="0" sldId="256"/>
            <ac:spMk id="15" creationId="{535C1029-9A5F-C64A-855D-6961C5D79D9F}"/>
          </ac:spMkLst>
        </pc:spChg>
        <pc:spChg chg="add">
          <ac:chgData name="Bandana Kumari" userId="7b12ac48475fac3b" providerId="Windows Live" clId="Web-{DCB122BF-8CEE-4A10-BAB7-AD8DB0921F71}" dt="2024-06-12T11:20:00.540" v="790"/>
          <ac:spMkLst>
            <pc:docMk/>
            <pc:sldMk cId="0" sldId="256"/>
            <ac:spMk id="17" creationId="{C99A98DE-6E07-8E01-F333-C06E4DD81321}"/>
          </ac:spMkLst>
        </pc:spChg>
        <pc:spChg chg="add">
          <ac:chgData name="Bandana Kumari" userId="7b12ac48475fac3b" providerId="Windows Live" clId="Web-{DCB122BF-8CEE-4A10-BAB7-AD8DB0921F71}" dt="2024-06-12T11:20:00.555" v="791"/>
          <ac:spMkLst>
            <pc:docMk/>
            <pc:sldMk cId="0" sldId="256"/>
            <ac:spMk id="19" creationId="{38E3B2BD-1443-E193-1A0D-97F6658870D3}"/>
          </ac:spMkLst>
        </pc:spChg>
        <pc:spChg chg="add">
          <ac:chgData name="Bandana Kumari" userId="7b12ac48475fac3b" providerId="Windows Live" clId="Web-{DCB122BF-8CEE-4A10-BAB7-AD8DB0921F71}" dt="2024-06-12T11:20:00.571" v="792"/>
          <ac:spMkLst>
            <pc:docMk/>
            <pc:sldMk cId="0" sldId="256"/>
            <ac:spMk id="21" creationId="{061A8C09-5140-D6BB-ACDF-60762C650418}"/>
          </ac:spMkLst>
        </pc:spChg>
        <pc:spChg chg="add">
          <ac:chgData name="Bandana Kumari" userId="7b12ac48475fac3b" providerId="Windows Live" clId="Web-{DCB122BF-8CEE-4A10-BAB7-AD8DB0921F71}" dt="2024-06-12T11:20:00.587" v="793"/>
          <ac:spMkLst>
            <pc:docMk/>
            <pc:sldMk cId="0" sldId="256"/>
            <ac:spMk id="23" creationId="{803FFCD6-E891-EB29-CB9A-314AB15F282F}"/>
          </ac:spMkLst>
        </pc:spChg>
        <pc:spChg chg="add">
          <ac:chgData name="Bandana Kumari" userId="7b12ac48475fac3b" providerId="Windows Live" clId="Web-{DCB122BF-8CEE-4A10-BAB7-AD8DB0921F71}" dt="2024-06-12T11:20:00.602" v="794"/>
          <ac:spMkLst>
            <pc:docMk/>
            <pc:sldMk cId="0" sldId="256"/>
            <ac:spMk id="25" creationId="{854C31DB-7AA3-23A1-BC2E-DFEF2EC36090}"/>
          </ac:spMkLst>
        </pc:spChg>
        <pc:spChg chg="add">
          <ac:chgData name="Bandana Kumari" userId="7b12ac48475fac3b" providerId="Windows Live" clId="Web-{DCB122BF-8CEE-4A10-BAB7-AD8DB0921F71}" dt="2024-06-12T11:20:00.743" v="800"/>
          <ac:spMkLst>
            <pc:docMk/>
            <pc:sldMk cId="0" sldId="256"/>
            <ac:spMk id="37" creationId="{F598A9F8-2A5C-DAB4-71C0-35F6DD95C5C2}"/>
          </ac:spMkLst>
        </pc:spChg>
        <pc:spChg chg="add">
          <ac:chgData name="Bandana Kumari" userId="7b12ac48475fac3b" providerId="Windows Live" clId="Web-{DCB122BF-8CEE-4A10-BAB7-AD8DB0921F71}" dt="2024-06-12T11:20:00.758" v="801"/>
          <ac:spMkLst>
            <pc:docMk/>
            <pc:sldMk cId="0" sldId="256"/>
            <ac:spMk id="39" creationId="{9F892D7E-E474-289F-5BC4-6F7C7A089CBD}"/>
          </ac:spMkLst>
        </pc:spChg>
        <pc:spChg chg="add">
          <ac:chgData name="Bandana Kumari" userId="7b12ac48475fac3b" providerId="Windows Live" clId="Web-{DCB122BF-8CEE-4A10-BAB7-AD8DB0921F71}" dt="2024-06-12T11:20:00.774" v="802"/>
          <ac:spMkLst>
            <pc:docMk/>
            <pc:sldMk cId="0" sldId="256"/>
            <ac:spMk id="41" creationId="{C7767847-222E-901E-E1FE-3D2C3ACA91F0}"/>
          </ac:spMkLst>
        </pc:spChg>
        <pc:spChg chg="mod">
          <ac:chgData name="Bandana Kumari" userId="7b12ac48475fac3b" providerId="Windows Live" clId="Web-{DCB122BF-8CEE-4A10-BAB7-AD8DB0921F71}" dt="2024-06-12T08:56:14.862" v="21" actId="14100"/>
          <ac:spMkLst>
            <pc:docMk/>
            <pc:sldMk cId="0" sldId="256"/>
            <ac:spMk id="356" creationId="{00000000-0000-0000-0000-000000000000}"/>
          </ac:spMkLst>
        </pc:spChg>
        <pc:picChg chg="mod">
          <ac:chgData name="Bandana Kumari" userId="7b12ac48475fac3b" providerId="Windows Live" clId="Web-{DCB122BF-8CEE-4A10-BAB7-AD8DB0921F71}" dt="2024-06-12T08:50:48.915" v="17" actId="1076"/>
          <ac:picMkLst>
            <pc:docMk/>
            <pc:sldMk cId="0" sldId="256"/>
            <ac:picMk id="4" creationId="{7F1EDFC3-EFD0-C9FD-6AA0-B070A74967B1}"/>
          </ac:picMkLst>
        </pc:picChg>
        <pc:picChg chg="del mod ord">
          <ac:chgData name="Bandana Kumari" userId="7b12ac48475fac3b" providerId="Windows Live" clId="Web-{DCB122BF-8CEE-4A10-BAB7-AD8DB0921F71}" dt="2024-06-12T08:49:50.194" v="9"/>
          <ac:picMkLst>
            <pc:docMk/>
            <pc:sldMk cId="0" sldId="256"/>
            <ac:picMk id="5" creationId="{82D57FC3-0252-E900-59C1-7904D684049E}"/>
          </ac:picMkLst>
        </pc:picChg>
        <pc:picChg chg="mod">
          <ac:chgData name="Bandana Kumari" userId="7b12ac48475fac3b" providerId="Windows Live" clId="Web-{DCB122BF-8CEE-4A10-BAB7-AD8DB0921F71}" dt="2024-06-12T11:53:00.288" v="1169" actId="1076"/>
          <ac:picMkLst>
            <pc:docMk/>
            <pc:sldMk cId="0" sldId="256"/>
            <ac:picMk id="8" creationId="{9C0A20A8-1E3E-CFCE-0AC0-92A3EA03EDE2}"/>
          </ac:picMkLst>
        </pc:picChg>
        <pc:picChg chg="mod">
          <ac:chgData name="Bandana Kumari" userId="7b12ac48475fac3b" providerId="Windows Live" clId="Web-{DCB122BF-8CEE-4A10-BAB7-AD8DB0921F71}" dt="2024-06-12T11:52:24.724" v="1163" actId="1076"/>
          <ac:picMkLst>
            <pc:docMk/>
            <pc:sldMk cId="0" sldId="256"/>
            <ac:picMk id="9" creationId="{73417E3E-066A-0339-0EED-587E62DC1EA9}"/>
          </ac:picMkLst>
        </pc:picChg>
        <pc:picChg chg="mod">
          <ac:chgData name="Bandana Kumari" userId="7b12ac48475fac3b" providerId="Windows Live" clId="Web-{DCB122BF-8CEE-4A10-BAB7-AD8DB0921F71}" dt="2024-06-12T11:53:27.367" v="1173"/>
          <ac:picMkLst>
            <pc:docMk/>
            <pc:sldMk cId="0" sldId="256"/>
            <ac:picMk id="10" creationId="{C0E6F129-3BBA-0832-5620-74DA61C22645}"/>
          </ac:picMkLst>
        </pc:picChg>
        <pc:picChg chg="del mod">
          <ac:chgData name="Bandana Kumari" userId="7b12ac48475fac3b" providerId="Windows Live" clId="Web-{DCB122BF-8CEE-4A10-BAB7-AD8DB0921F71}" dt="2024-06-12T11:51:29.738" v="1154"/>
          <ac:picMkLst>
            <pc:docMk/>
            <pc:sldMk cId="0" sldId="256"/>
            <ac:picMk id="11" creationId="{515C0FA0-B811-271B-15B8-388F7DCF20AB}"/>
          </ac:picMkLst>
        </pc:picChg>
        <pc:picChg chg="add mod">
          <ac:chgData name="Bandana Kumari" userId="7b12ac48475fac3b" providerId="Windows Live" clId="Web-{DCB122BF-8CEE-4A10-BAB7-AD8DB0921F71}" dt="2024-06-12T11:52:40.287" v="1166" actId="14100"/>
          <ac:picMkLst>
            <pc:docMk/>
            <pc:sldMk cId="0" sldId="256"/>
            <ac:picMk id="15" creationId="{822B1AC3-3FC6-BE1B-8CC3-A9E871B7BC36}"/>
          </ac:picMkLst>
        </pc:picChg>
        <pc:picChg chg="add">
          <ac:chgData name="Bandana Kumari" userId="7b12ac48475fac3b" providerId="Windows Live" clId="Web-{DCB122BF-8CEE-4A10-BAB7-AD8DB0921F71}" dt="2024-06-12T11:20:00.618" v="795"/>
          <ac:picMkLst>
            <pc:docMk/>
            <pc:sldMk cId="0" sldId="256"/>
            <ac:picMk id="27" creationId="{F0AEF946-B340-2EF2-6FAF-63C2FAC48CBA}"/>
          </ac:picMkLst>
        </pc:picChg>
        <pc:picChg chg="add">
          <ac:chgData name="Bandana Kumari" userId="7b12ac48475fac3b" providerId="Windows Live" clId="Web-{DCB122BF-8CEE-4A10-BAB7-AD8DB0921F71}" dt="2024-06-12T11:20:00.649" v="796"/>
          <ac:picMkLst>
            <pc:docMk/>
            <pc:sldMk cId="0" sldId="256"/>
            <ac:picMk id="29" creationId="{5895EF6E-5864-DC24-7D19-B2553163E0E9}"/>
          </ac:picMkLst>
        </pc:picChg>
        <pc:picChg chg="add">
          <ac:chgData name="Bandana Kumari" userId="7b12ac48475fac3b" providerId="Windows Live" clId="Web-{DCB122BF-8CEE-4A10-BAB7-AD8DB0921F71}" dt="2024-06-12T11:20:00.665" v="797"/>
          <ac:picMkLst>
            <pc:docMk/>
            <pc:sldMk cId="0" sldId="256"/>
            <ac:picMk id="31" creationId="{17114020-4E25-BCFA-B8FB-7782CD38C2B4}"/>
          </ac:picMkLst>
        </pc:picChg>
        <pc:picChg chg="add">
          <ac:chgData name="Bandana Kumari" userId="7b12ac48475fac3b" providerId="Windows Live" clId="Web-{DCB122BF-8CEE-4A10-BAB7-AD8DB0921F71}" dt="2024-06-12T11:20:00.696" v="798"/>
          <ac:picMkLst>
            <pc:docMk/>
            <pc:sldMk cId="0" sldId="256"/>
            <ac:picMk id="33" creationId="{FE422129-F085-5E1C-4ECD-24DE1C5014A0}"/>
          </ac:picMkLst>
        </pc:picChg>
        <pc:picChg chg="add">
          <ac:chgData name="Bandana Kumari" userId="7b12ac48475fac3b" providerId="Windows Live" clId="Web-{DCB122BF-8CEE-4A10-BAB7-AD8DB0921F71}" dt="2024-06-12T11:20:00.727" v="799"/>
          <ac:picMkLst>
            <pc:docMk/>
            <pc:sldMk cId="0" sldId="256"/>
            <ac:picMk id="35" creationId="{8BBB50B0-961B-C171-7E96-BDBDEF777F12}"/>
          </ac:picMkLst>
        </pc:picChg>
      </pc:sldChg>
      <pc:sldChg chg="addSp delSp modSp del mod modTransition modClrScheme addAnim delAnim modAnim chgLayout">
        <pc:chgData name="Bandana Kumari" userId="7b12ac48475fac3b" providerId="Windows Live" clId="Web-{DCB122BF-8CEE-4A10-BAB7-AD8DB0921F71}" dt="2024-06-12T11:23:47.484" v="823"/>
        <pc:sldMkLst>
          <pc:docMk/>
          <pc:sldMk cId="2938427760" sldId="258"/>
        </pc:sldMkLst>
        <pc:spChg chg="add del mod">
          <ac:chgData name="Bandana Kumari" userId="7b12ac48475fac3b" providerId="Windows Live" clId="Web-{DCB122BF-8CEE-4A10-BAB7-AD8DB0921F71}" dt="2024-06-12T09:10:19.871" v="138"/>
          <ac:spMkLst>
            <pc:docMk/>
            <pc:sldMk cId="2938427760" sldId="258"/>
            <ac:spMk id="3" creationId="{A5FD09DC-ADDB-B2AE-0DB2-506625E8F77A}"/>
          </ac:spMkLst>
        </pc:spChg>
        <pc:spChg chg="add del mod">
          <ac:chgData name="Bandana Kumari" userId="7b12ac48475fac3b" providerId="Windows Live" clId="Web-{DCB122BF-8CEE-4A10-BAB7-AD8DB0921F71}" dt="2024-06-12T09:10:40.122" v="141"/>
          <ac:spMkLst>
            <pc:docMk/>
            <pc:sldMk cId="2938427760" sldId="258"/>
            <ac:spMk id="5" creationId="{A2C51C9D-B1F7-EDE9-5459-38CDE742C964}"/>
          </ac:spMkLst>
        </pc:spChg>
        <pc:spChg chg="add del mod">
          <ac:chgData name="Bandana Kumari" userId="7b12ac48475fac3b" providerId="Windows Live" clId="Web-{DCB122BF-8CEE-4A10-BAB7-AD8DB0921F71}" dt="2024-06-12T09:20:14.670" v="144"/>
          <ac:spMkLst>
            <pc:docMk/>
            <pc:sldMk cId="2938427760" sldId="258"/>
            <ac:spMk id="6" creationId="{2AC80767-3646-F6C9-B3D9-ED038D1281E9}"/>
          </ac:spMkLst>
        </pc:spChg>
        <pc:spChg chg="del">
          <ac:chgData name="Bandana Kumari" userId="7b12ac48475fac3b" providerId="Windows Live" clId="Web-{DCB122BF-8CEE-4A10-BAB7-AD8DB0921F71}" dt="2024-06-12T09:10:31.012" v="140"/>
          <ac:spMkLst>
            <pc:docMk/>
            <pc:sldMk cId="2938427760" sldId="258"/>
            <ac:spMk id="362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9:10:09.511" v="135"/>
          <ac:spMkLst>
            <pc:docMk/>
            <pc:sldMk cId="2938427760" sldId="258"/>
            <ac:spMk id="363" creationId="{00000000-0000-0000-0000-000000000000}"/>
          </ac:spMkLst>
        </pc:spChg>
        <pc:spChg chg="del mod">
          <ac:chgData name="Bandana Kumari" userId="7b12ac48475fac3b" providerId="Windows Live" clId="Web-{DCB122BF-8CEE-4A10-BAB7-AD8DB0921F71}" dt="2024-06-12T09:10:14.746" v="137"/>
          <ac:spMkLst>
            <pc:docMk/>
            <pc:sldMk cId="2938427760" sldId="258"/>
            <ac:spMk id="365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9:10:22.433" v="139"/>
          <ac:spMkLst>
            <pc:docMk/>
            <pc:sldMk cId="2938427760" sldId="258"/>
            <ac:spMk id="366" creationId="{00000000-0000-0000-0000-000000000000}"/>
          </ac:spMkLst>
        </pc:spChg>
        <pc:spChg chg="add del">
          <ac:chgData name="Bandana Kumari" userId="7b12ac48475fac3b" providerId="Windows Live" clId="Web-{DCB122BF-8CEE-4A10-BAB7-AD8DB0921F71}" dt="2024-06-12T09:56:44.796" v="259"/>
          <ac:spMkLst>
            <pc:docMk/>
            <pc:sldMk cId="2938427760" sldId="258"/>
            <ac:spMk id="869" creationId="{9CFD0197-8DFE-FA69-8ACC-837639939988}"/>
          </ac:spMkLst>
        </pc:spChg>
        <pc:spChg chg="add mod">
          <ac:chgData name="Bandana Kumari" userId="7b12ac48475fac3b" providerId="Windows Live" clId="Web-{DCB122BF-8CEE-4A10-BAB7-AD8DB0921F71}" dt="2024-06-12T10:46:54.994" v="749" actId="1076"/>
          <ac:spMkLst>
            <pc:docMk/>
            <pc:sldMk cId="2938427760" sldId="258"/>
            <ac:spMk id="870" creationId="{E2AD7E95-CEE5-1587-3BF5-6E12EA6D78E3}"/>
          </ac:spMkLst>
        </pc:spChg>
        <pc:spChg chg="add mod">
          <ac:chgData name="Bandana Kumari" userId="7b12ac48475fac3b" providerId="Windows Live" clId="Web-{DCB122BF-8CEE-4A10-BAB7-AD8DB0921F71}" dt="2024-06-12T10:46:55.009" v="750" actId="1076"/>
          <ac:spMkLst>
            <pc:docMk/>
            <pc:sldMk cId="2938427760" sldId="258"/>
            <ac:spMk id="871" creationId="{E457AE4A-57E3-429F-CB02-2C674E18F146}"/>
          </ac:spMkLst>
        </pc:spChg>
        <pc:spChg chg="add mod">
          <ac:chgData name="Bandana Kumari" userId="7b12ac48475fac3b" providerId="Windows Live" clId="Web-{DCB122BF-8CEE-4A10-BAB7-AD8DB0921F71}" dt="2024-06-12T10:46:55.025" v="751" actId="1076"/>
          <ac:spMkLst>
            <pc:docMk/>
            <pc:sldMk cId="2938427760" sldId="258"/>
            <ac:spMk id="872" creationId="{B0E8ED26-70C6-55DE-CA75-6DC5B386A294}"/>
          </ac:spMkLst>
        </pc:spChg>
        <pc:spChg chg="add mod">
          <ac:chgData name="Bandana Kumari" userId="7b12ac48475fac3b" providerId="Windows Live" clId="Web-{DCB122BF-8CEE-4A10-BAB7-AD8DB0921F71}" dt="2024-06-12T10:46:55.025" v="752" actId="1076"/>
          <ac:spMkLst>
            <pc:docMk/>
            <pc:sldMk cId="2938427760" sldId="258"/>
            <ac:spMk id="873" creationId="{7C36C40C-16FA-1564-0159-61720A245581}"/>
          </ac:spMkLst>
        </pc:spChg>
        <pc:spChg chg="add mod">
          <ac:chgData name="Bandana Kumari" userId="7b12ac48475fac3b" providerId="Windows Live" clId="Web-{DCB122BF-8CEE-4A10-BAB7-AD8DB0921F71}" dt="2024-06-12T10:47:12.307" v="756" actId="1076"/>
          <ac:spMkLst>
            <pc:docMk/>
            <pc:sldMk cId="2938427760" sldId="258"/>
            <ac:spMk id="874" creationId="{A92A3444-9405-CEE7-D7BF-C4414754ACE2}"/>
          </ac:spMkLst>
        </pc:spChg>
        <pc:spChg chg="add mod">
          <ac:chgData name="Bandana Kumari" userId="7b12ac48475fac3b" providerId="Windows Live" clId="Web-{DCB122BF-8CEE-4A10-BAB7-AD8DB0921F71}" dt="2024-06-12T10:42:18.923" v="695"/>
          <ac:spMkLst>
            <pc:docMk/>
            <pc:sldMk cId="2938427760" sldId="258"/>
            <ac:spMk id="875" creationId="{B12B966B-3D3E-4765-5A55-F346CEBAD772}"/>
          </ac:spMkLst>
        </pc:spChg>
        <pc:spChg chg="add mod">
          <ac:chgData name="Bandana Kumari" userId="7b12ac48475fac3b" providerId="Windows Live" clId="Web-{DCB122BF-8CEE-4A10-BAB7-AD8DB0921F71}" dt="2024-06-12T10:42:18.923" v="696"/>
          <ac:spMkLst>
            <pc:docMk/>
            <pc:sldMk cId="2938427760" sldId="258"/>
            <ac:spMk id="876" creationId="{247F97C7-4038-1390-6420-946D2456ACD9}"/>
          </ac:spMkLst>
        </pc:spChg>
        <pc:spChg chg="add mod">
          <ac:chgData name="Bandana Kumari" userId="7b12ac48475fac3b" providerId="Windows Live" clId="Web-{DCB122BF-8CEE-4A10-BAB7-AD8DB0921F71}" dt="2024-06-12T10:42:18.923" v="697"/>
          <ac:spMkLst>
            <pc:docMk/>
            <pc:sldMk cId="2938427760" sldId="258"/>
            <ac:spMk id="877" creationId="{927D5535-3560-5025-47EE-9142CD55173F}"/>
          </ac:spMkLst>
        </pc:spChg>
        <pc:spChg chg="add mod">
          <ac:chgData name="Bandana Kumari" userId="7b12ac48475fac3b" providerId="Windows Live" clId="Web-{DCB122BF-8CEE-4A10-BAB7-AD8DB0921F71}" dt="2024-06-12T10:42:19.064" v="698"/>
          <ac:spMkLst>
            <pc:docMk/>
            <pc:sldMk cId="2938427760" sldId="258"/>
            <ac:spMk id="878" creationId="{592CFB06-5054-E3E5-ECD1-E0FC14C3725E}"/>
          </ac:spMkLst>
        </pc:spChg>
        <pc:spChg chg="add del mod ord">
          <ac:chgData name="Bandana Kumari" userId="7b12ac48475fac3b" providerId="Windows Live" clId="Web-{DCB122BF-8CEE-4A10-BAB7-AD8DB0921F71}" dt="2024-06-12T10:07:52.128" v="442"/>
          <ac:spMkLst>
            <pc:docMk/>
            <pc:sldMk cId="2938427760" sldId="258"/>
            <ac:spMk id="879" creationId="{53EEC9BA-4EDB-7DFC-FC74-FEB8A7B36596}"/>
          </ac:spMkLst>
        </pc:spChg>
        <pc:spChg chg="add del">
          <ac:chgData name="Bandana Kumari" userId="7b12ac48475fac3b" providerId="Windows Live" clId="Web-{DCB122BF-8CEE-4A10-BAB7-AD8DB0921F71}" dt="2024-06-12T10:09:24.928" v="481"/>
          <ac:spMkLst>
            <pc:docMk/>
            <pc:sldMk cId="2938427760" sldId="258"/>
            <ac:spMk id="880" creationId="{7FFC6F72-8A34-5DC5-565C-5CE28CE4FD98}"/>
          </ac:spMkLst>
        </pc:spChg>
        <pc:spChg chg="add del mod">
          <ac:chgData name="Bandana Kumari" userId="7b12ac48475fac3b" providerId="Windows Live" clId="Web-{DCB122BF-8CEE-4A10-BAB7-AD8DB0921F71}" dt="2024-06-12T10:33:53.018" v="582"/>
          <ac:spMkLst>
            <pc:docMk/>
            <pc:sldMk cId="2938427760" sldId="258"/>
            <ac:spMk id="888" creationId="{720707F8-DD21-FD7F-8773-EA72B5752959}"/>
          </ac:spMkLst>
        </pc:spChg>
        <pc:spChg chg="add mod">
          <ac:chgData name="Bandana Kumari" userId="7b12ac48475fac3b" providerId="Windows Live" clId="Web-{DCB122BF-8CEE-4A10-BAB7-AD8DB0921F71}" dt="2024-06-12T10:46:55.072" v="755" actId="1076"/>
          <ac:spMkLst>
            <pc:docMk/>
            <pc:sldMk cId="2938427760" sldId="258"/>
            <ac:spMk id="889" creationId="{4387CDAC-E010-1609-1855-39BAD2E855BA}"/>
          </ac:spMkLst>
        </pc:spChg>
        <pc:spChg chg="add mod">
          <ac:chgData name="Bandana Kumari" userId="7b12ac48475fac3b" providerId="Windows Live" clId="Web-{DCB122BF-8CEE-4A10-BAB7-AD8DB0921F71}" dt="2024-06-12T10:47:49.730" v="764" actId="1076"/>
          <ac:spMkLst>
            <pc:docMk/>
            <pc:sldMk cId="2938427760" sldId="258"/>
            <ac:spMk id="890" creationId="{0E618A05-030A-09F2-EA36-A7E831E371FF}"/>
          </ac:spMkLst>
        </pc:spChg>
        <pc:spChg chg="add mod">
          <ac:chgData name="Bandana Kumari" userId="7b12ac48475fac3b" providerId="Windows Live" clId="Web-{DCB122BF-8CEE-4A10-BAB7-AD8DB0921F71}" dt="2024-06-12T10:48:51.013" v="775" actId="1076"/>
          <ac:spMkLst>
            <pc:docMk/>
            <pc:sldMk cId="2938427760" sldId="258"/>
            <ac:spMk id="891" creationId="{23EBCDFD-DBD4-149F-633E-BFA4A80B4A31}"/>
          </ac:spMkLst>
        </pc:spChg>
        <pc:graphicFrameChg chg="add del mod modGraphic">
          <ac:chgData name="Bandana Kumari" userId="7b12ac48475fac3b" providerId="Windows Live" clId="Web-{DCB122BF-8CEE-4A10-BAB7-AD8DB0921F71}" dt="2024-06-12T09:20:49.718" v="146"/>
          <ac:graphicFrameMkLst>
            <pc:docMk/>
            <pc:sldMk cId="2938427760" sldId="258"/>
            <ac:graphicFrameMk id="7" creationId="{50489014-DFC5-A8D2-50B4-AD8A25013733}"/>
          </ac:graphicFrameMkLst>
        </pc:graphicFrameChg>
        <pc:graphicFrameChg chg="add del mod modGraphic">
          <ac:chgData name="Bandana Kumari" userId="7b12ac48475fac3b" providerId="Windows Live" clId="Web-{DCB122BF-8CEE-4A10-BAB7-AD8DB0921F71}" dt="2024-06-12T09:36:21.276" v="255"/>
          <ac:graphicFrameMkLst>
            <pc:docMk/>
            <pc:sldMk cId="2938427760" sldId="258"/>
            <ac:graphicFrameMk id="18" creationId="{DDE79836-8E90-1141-1AC3-67C35C958E9A}"/>
          </ac:graphicFrameMkLst>
        </pc:graphicFrameChg>
        <pc:graphicFrameChg chg="del">
          <ac:chgData name="Bandana Kumari" userId="7b12ac48475fac3b" providerId="Windows Live" clId="Web-{DCB122BF-8CEE-4A10-BAB7-AD8DB0921F71}" dt="2024-06-12T09:10:04.370" v="134"/>
          <ac:graphicFrameMkLst>
            <pc:docMk/>
            <pc:sldMk cId="2938427760" sldId="258"/>
            <ac:graphicFrameMk id="364" creationId="{00000000-0000-0000-0000-000000000000}"/>
          </ac:graphicFrameMkLst>
        </pc:graphicFrameChg>
        <pc:graphicFrameChg chg="add del mod modGraphic">
          <ac:chgData name="Bandana Kumari" userId="7b12ac48475fac3b" providerId="Windows Live" clId="Web-{DCB122BF-8CEE-4A10-BAB7-AD8DB0921F71}" dt="2024-06-12T09:30:39.625" v="195"/>
          <ac:graphicFrameMkLst>
            <pc:docMk/>
            <pc:sldMk cId="2938427760" sldId="258"/>
            <ac:graphicFrameMk id="494" creationId="{6CB77972-2966-409F-A9C5-E013F773233E}"/>
          </ac:graphicFrameMkLst>
        </pc:graphicFrameChg>
        <pc:graphicFrameChg chg="add del mod modGraphic">
          <ac:chgData name="Bandana Kumari" userId="7b12ac48475fac3b" providerId="Windows Live" clId="Web-{DCB122BF-8CEE-4A10-BAB7-AD8DB0921F71}" dt="2024-06-12T09:36:24.526" v="257"/>
          <ac:graphicFrameMkLst>
            <pc:docMk/>
            <pc:sldMk cId="2938427760" sldId="258"/>
            <ac:graphicFrameMk id="499" creationId="{C42601D3-55A1-6E79-DAA5-77B6C8627F1A}"/>
          </ac:graphicFrameMkLst>
        </pc:graphicFrameChg>
        <pc:graphicFrameChg chg="add del mod modGraphic">
          <ac:chgData name="Bandana Kumari" userId="7b12ac48475fac3b" providerId="Windows Live" clId="Web-{DCB122BF-8CEE-4A10-BAB7-AD8DB0921F71}" dt="2024-06-12T09:36:24.526" v="256"/>
          <ac:graphicFrameMkLst>
            <pc:docMk/>
            <pc:sldMk cId="2938427760" sldId="258"/>
            <ac:graphicFrameMk id="670" creationId="{0EA28451-79CF-BBF4-43C4-7D5528E88E43}"/>
          </ac:graphicFrameMkLst>
        </pc:graphicFrameChg>
        <pc:picChg chg="add mod modCrop">
          <ac:chgData name="Bandana Kumari" userId="7b12ac48475fac3b" providerId="Windows Live" clId="Web-{DCB122BF-8CEE-4A10-BAB7-AD8DB0921F71}" dt="2024-06-12T10:46:55.041" v="753" actId="1076"/>
          <ac:picMkLst>
            <pc:docMk/>
            <pc:sldMk cId="2938427760" sldId="258"/>
            <ac:picMk id="881" creationId="{D935AB90-6CBE-202A-BFE8-82B731C61E6F}"/>
          </ac:picMkLst>
        </pc:picChg>
        <pc:picChg chg="add mod">
          <ac:chgData name="Bandana Kumari" userId="7b12ac48475fac3b" providerId="Windows Live" clId="Web-{DCB122BF-8CEE-4A10-BAB7-AD8DB0921F71}" dt="2024-06-12T10:46:55.056" v="754" actId="1076"/>
          <ac:picMkLst>
            <pc:docMk/>
            <pc:sldMk cId="2938427760" sldId="258"/>
            <ac:picMk id="882" creationId="{666DDFEE-4185-3F4B-EE98-131FB201B0F9}"/>
          </ac:picMkLst>
        </pc:picChg>
        <pc:picChg chg="add mod">
          <ac:chgData name="Bandana Kumari" userId="7b12ac48475fac3b" providerId="Windows Live" clId="Web-{DCB122BF-8CEE-4A10-BAB7-AD8DB0921F71}" dt="2024-06-12T10:28:45.196" v="512" actId="1076"/>
          <ac:picMkLst>
            <pc:docMk/>
            <pc:sldMk cId="2938427760" sldId="258"/>
            <ac:picMk id="883" creationId="{6BBA8BF3-AE7D-CEF7-3AD7-25A70BA94331}"/>
          </ac:picMkLst>
        </pc:picChg>
        <pc:picChg chg="add mod">
          <ac:chgData name="Bandana Kumari" userId="7b12ac48475fac3b" providerId="Windows Live" clId="Web-{DCB122BF-8CEE-4A10-BAB7-AD8DB0921F71}" dt="2024-06-12T10:43:05.315" v="702" actId="1076"/>
          <ac:picMkLst>
            <pc:docMk/>
            <pc:sldMk cId="2938427760" sldId="258"/>
            <ac:picMk id="884" creationId="{7B7901D2-ACAF-EE97-9D34-F7FF6220E42B}"/>
          </ac:picMkLst>
        </pc:picChg>
        <pc:picChg chg="add del mod">
          <ac:chgData name="Bandana Kumari" userId="7b12ac48475fac3b" providerId="Windows Live" clId="Web-{DCB122BF-8CEE-4A10-BAB7-AD8DB0921F71}" dt="2024-06-12T10:29:25.026" v="515"/>
          <ac:picMkLst>
            <pc:docMk/>
            <pc:sldMk cId="2938427760" sldId="258"/>
            <ac:picMk id="885" creationId="{892C3143-EC65-D610-C169-234A81B19CAD}"/>
          </ac:picMkLst>
        </pc:picChg>
        <pc:picChg chg="add del mod modCrop">
          <ac:chgData name="Bandana Kumari" userId="7b12ac48475fac3b" providerId="Windows Live" clId="Web-{DCB122BF-8CEE-4A10-BAB7-AD8DB0921F71}" dt="2024-06-12T10:30:31.106" v="527"/>
          <ac:picMkLst>
            <pc:docMk/>
            <pc:sldMk cId="2938427760" sldId="258"/>
            <ac:picMk id="886" creationId="{2325B2E4-F985-581B-332B-49E28ED21E14}"/>
          </ac:picMkLst>
        </pc:picChg>
        <pc:picChg chg="add mod">
          <ac:chgData name="Bandana Kumari" userId="7b12ac48475fac3b" providerId="Windows Live" clId="Web-{DCB122BF-8CEE-4A10-BAB7-AD8DB0921F71}" dt="2024-06-12T10:47:24.682" v="757" actId="1076"/>
          <ac:picMkLst>
            <pc:docMk/>
            <pc:sldMk cId="2938427760" sldId="258"/>
            <ac:picMk id="887" creationId="{E15CA52F-9A2E-BCCF-6107-7668E40E4B1C}"/>
          </ac:picMkLst>
        </pc:picChg>
      </pc:sldChg>
      <pc:sldChg chg="modSp del mod modClrScheme chgLayout">
        <pc:chgData name="Bandana Kumari" userId="7b12ac48475fac3b" providerId="Windows Live" clId="Web-{DCB122BF-8CEE-4A10-BAB7-AD8DB0921F71}" dt="2024-06-12T11:19:42.149" v="785"/>
        <pc:sldMkLst>
          <pc:docMk/>
          <pc:sldMk cId="2608169739" sldId="259"/>
        </pc:sldMkLst>
        <pc:spChg chg="mod ord">
          <ac:chgData name="Bandana Kumari" userId="7b12ac48475fac3b" providerId="Windows Live" clId="Web-{DCB122BF-8CEE-4A10-BAB7-AD8DB0921F71}" dt="2024-06-12T10:38:00.572" v="617"/>
          <ac:spMkLst>
            <pc:docMk/>
            <pc:sldMk cId="2608169739" sldId="259"/>
            <ac:spMk id="362" creationId="{00000000-0000-0000-0000-000000000000}"/>
          </ac:spMkLst>
        </pc:spChg>
        <pc:spChg chg="mod ord">
          <ac:chgData name="Bandana Kumari" userId="7b12ac48475fac3b" providerId="Windows Live" clId="Web-{DCB122BF-8CEE-4A10-BAB7-AD8DB0921F71}" dt="2024-06-12T10:38:00.572" v="617"/>
          <ac:spMkLst>
            <pc:docMk/>
            <pc:sldMk cId="2608169739" sldId="259"/>
            <ac:spMk id="363" creationId="{00000000-0000-0000-0000-000000000000}"/>
          </ac:spMkLst>
        </pc:spChg>
      </pc:sldChg>
      <pc:sldChg chg="addSp delSp modSp mod ord modClrScheme chgLayout">
        <pc:chgData name="Bandana Kumari" userId="7b12ac48475fac3b" providerId="Windows Live" clId="Web-{DCB122BF-8CEE-4A10-BAB7-AD8DB0921F71}" dt="2024-06-12T13:30:55.113" v="2559" actId="14100"/>
        <pc:sldMkLst>
          <pc:docMk/>
          <pc:sldMk cId="3873362861" sldId="260"/>
        </pc:sldMkLst>
        <pc:spChg chg="add del mod">
          <ac:chgData name="Bandana Kumari" userId="7b12ac48475fac3b" providerId="Windows Live" clId="Web-{DCB122BF-8CEE-4A10-BAB7-AD8DB0921F71}" dt="2024-06-12T08:56:53.238" v="33"/>
          <ac:spMkLst>
            <pc:docMk/>
            <pc:sldMk cId="3873362861" sldId="260"/>
            <ac:spMk id="3" creationId="{5D7FB379-328E-4A6A-7114-05B1AA85D5B4}"/>
          </ac:spMkLst>
        </pc:spChg>
        <pc:spChg chg="add del mod">
          <ac:chgData name="Bandana Kumari" userId="7b12ac48475fac3b" providerId="Windows Live" clId="Web-{DCB122BF-8CEE-4A10-BAB7-AD8DB0921F71}" dt="2024-06-12T08:57:06.957" v="37"/>
          <ac:spMkLst>
            <pc:docMk/>
            <pc:sldMk cId="3873362861" sldId="260"/>
            <ac:spMk id="5" creationId="{480C625A-3D6B-F027-2109-D7271320F628}"/>
          </ac:spMkLst>
        </pc:spChg>
        <pc:spChg chg="add del mod">
          <ac:chgData name="Bandana Kumari" userId="7b12ac48475fac3b" providerId="Windows Live" clId="Web-{DCB122BF-8CEE-4A10-BAB7-AD8DB0921F71}" dt="2024-06-12T08:57:02.957" v="36"/>
          <ac:spMkLst>
            <pc:docMk/>
            <pc:sldMk cId="3873362861" sldId="260"/>
            <ac:spMk id="7" creationId="{28AF6448-8A37-E147-D06B-DD2FBD5A5987}"/>
          </ac:spMkLst>
        </pc:spChg>
        <pc:spChg chg="add del mod">
          <ac:chgData name="Bandana Kumari" userId="7b12ac48475fac3b" providerId="Windows Live" clId="Web-{DCB122BF-8CEE-4A10-BAB7-AD8DB0921F71}" dt="2024-06-12T08:57:16.317" v="40"/>
          <ac:spMkLst>
            <pc:docMk/>
            <pc:sldMk cId="3873362861" sldId="260"/>
            <ac:spMk id="9" creationId="{88DCEBC7-DBD6-8D2F-2BB7-110D028D9DAB}"/>
          </ac:spMkLst>
        </pc:spChg>
        <pc:spChg chg="add del mod">
          <ac:chgData name="Bandana Kumari" userId="7b12ac48475fac3b" providerId="Windows Live" clId="Web-{DCB122BF-8CEE-4A10-BAB7-AD8DB0921F71}" dt="2024-06-12T08:57:23.004" v="41"/>
          <ac:spMkLst>
            <pc:docMk/>
            <pc:sldMk cId="3873362861" sldId="260"/>
            <ac:spMk id="11" creationId="{DBC40FFF-7145-26C5-D3CD-DACD6108969F}"/>
          </ac:spMkLst>
        </pc:spChg>
        <pc:spChg chg="add del mod">
          <ac:chgData name="Bandana Kumari" userId="7b12ac48475fac3b" providerId="Windows Live" clId="Web-{DCB122BF-8CEE-4A10-BAB7-AD8DB0921F71}" dt="2024-06-12T08:57:45.083" v="49"/>
          <ac:spMkLst>
            <pc:docMk/>
            <pc:sldMk cId="3873362861" sldId="260"/>
            <ac:spMk id="13" creationId="{CD5DD1C2-A13D-5582-2F4C-001310B6B023}"/>
          </ac:spMkLst>
        </pc:spChg>
        <pc:spChg chg="add del mod">
          <ac:chgData name="Bandana Kumari" userId="7b12ac48475fac3b" providerId="Windows Live" clId="Web-{DCB122BF-8CEE-4A10-BAB7-AD8DB0921F71}" dt="2024-06-12T08:58:01.068" v="59"/>
          <ac:spMkLst>
            <pc:docMk/>
            <pc:sldMk cId="3873362861" sldId="260"/>
            <ac:spMk id="15" creationId="{23E93EE8-C18C-6E34-3E40-A652AEE20F41}"/>
          </ac:spMkLst>
        </pc:spChg>
        <pc:spChg chg="add del mod">
          <ac:chgData name="Bandana Kumari" userId="7b12ac48475fac3b" providerId="Windows Live" clId="Web-{DCB122BF-8CEE-4A10-BAB7-AD8DB0921F71}" dt="2024-06-12T08:58:01.068" v="58"/>
          <ac:spMkLst>
            <pc:docMk/>
            <pc:sldMk cId="3873362861" sldId="260"/>
            <ac:spMk id="17" creationId="{BB21BEC8-C1FA-0F82-5323-0CBB1F84B397}"/>
          </ac:spMkLst>
        </pc:spChg>
        <pc:spChg chg="add del mod">
          <ac:chgData name="Bandana Kumari" userId="7b12ac48475fac3b" providerId="Windows Live" clId="Web-{DCB122BF-8CEE-4A10-BAB7-AD8DB0921F71}" dt="2024-06-12T08:58:01.068" v="57"/>
          <ac:spMkLst>
            <pc:docMk/>
            <pc:sldMk cId="3873362861" sldId="260"/>
            <ac:spMk id="19" creationId="{E283322A-5AC0-9F2D-3FF3-C9DBE5BCFB96}"/>
          </ac:spMkLst>
        </pc:spChg>
        <pc:spChg chg="add del mod">
          <ac:chgData name="Bandana Kumari" userId="7b12ac48475fac3b" providerId="Windows Live" clId="Web-{DCB122BF-8CEE-4A10-BAB7-AD8DB0921F71}" dt="2024-06-12T08:58:01.068" v="56"/>
          <ac:spMkLst>
            <pc:docMk/>
            <pc:sldMk cId="3873362861" sldId="260"/>
            <ac:spMk id="21" creationId="{95C29EDC-9441-98D1-420D-7DFB0E8E257A}"/>
          </ac:spMkLst>
        </pc:spChg>
        <pc:spChg chg="add del mod">
          <ac:chgData name="Bandana Kumari" userId="7b12ac48475fac3b" providerId="Windows Live" clId="Web-{DCB122BF-8CEE-4A10-BAB7-AD8DB0921F71}" dt="2024-06-12T08:58:01.068" v="55"/>
          <ac:spMkLst>
            <pc:docMk/>
            <pc:sldMk cId="3873362861" sldId="260"/>
            <ac:spMk id="23" creationId="{830F49DA-C07F-D588-2B92-81770AC1FEAD}"/>
          </ac:spMkLst>
        </pc:spChg>
        <pc:spChg chg="add del mod">
          <ac:chgData name="Bandana Kumari" userId="7b12ac48475fac3b" providerId="Windows Live" clId="Web-{DCB122BF-8CEE-4A10-BAB7-AD8DB0921F71}" dt="2024-06-12T08:58:01.068" v="54"/>
          <ac:spMkLst>
            <pc:docMk/>
            <pc:sldMk cId="3873362861" sldId="260"/>
            <ac:spMk id="25" creationId="{A8C3D7AA-81B9-7DEA-7C08-EB88C3EEDA67}"/>
          </ac:spMkLst>
        </pc:spChg>
        <pc:spChg chg="add del mod">
          <ac:chgData name="Bandana Kumari" userId="7b12ac48475fac3b" providerId="Windows Live" clId="Web-{DCB122BF-8CEE-4A10-BAB7-AD8DB0921F71}" dt="2024-06-12T08:58:11.990" v="64"/>
          <ac:spMkLst>
            <pc:docMk/>
            <pc:sldMk cId="3873362861" sldId="260"/>
            <ac:spMk id="27" creationId="{4E781C8A-7B90-2D0F-81B1-C74AA7D21F1D}"/>
          </ac:spMkLst>
        </pc:spChg>
        <pc:spChg chg="add del mod">
          <ac:chgData name="Bandana Kumari" userId="7b12ac48475fac3b" providerId="Windows Live" clId="Web-{DCB122BF-8CEE-4A10-BAB7-AD8DB0921F71}" dt="2024-06-12T08:58:01.068" v="53"/>
          <ac:spMkLst>
            <pc:docMk/>
            <pc:sldMk cId="3873362861" sldId="260"/>
            <ac:spMk id="29" creationId="{02C264A0-5B34-19F6-8F73-C767DE696A0A}"/>
          </ac:spMkLst>
        </pc:spChg>
        <pc:spChg chg="add del mod">
          <ac:chgData name="Bandana Kumari" userId="7b12ac48475fac3b" providerId="Windows Live" clId="Web-{DCB122BF-8CEE-4A10-BAB7-AD8DB0921F71}" dt="2024-06-12T08:58:44.882" v="72"/>
          <ac:spMkLst>
            <pc:docMk/>
            <pc:sldMk cId="3873362861" sldId="260"/>
            <ac:spMk id="31" creationId="{6ABF68C7-8CE6-D0D4-E346-C4C58C44F853}"/>
          </ac:spMkLst>
        </pc:spChg>
        <pc:spChg chg="add del mod">
          <ac:chgData name="Bandana Kumari" userId="7b12ac48475fac3b" providerId="Windows Live" clId="Web-{DCB122BF-8CEE-4A10-BAB7-AD8DB0921F71}" dt="2024-06-12T08:58:44.882" v="71"/>
          <ac:spMkLst>
            <pc:docMk/>
            <pc:sldMk cId="3873362861" sldId="260"/>
            <ac:spMk id="33" creationId="{58A97DCC-8E07-9032-B880-91AF402FB1E5}"/>
          </ac:spMkLst>
        </pc:spChg>
        <pc:spChg chg="add del mod">
          <ac:chgData name="Bandana Kumari" userId="7b12ac48475fac3b" providerId="Windows Live" clId="Web-{DCB122BF-8CEE-4A10-BAB7-AD8DB0921F71}" dt="2024-06-12T08:58:44.882" v="70"/>
          <ac:spMkLst>
            <pc:docMk/>
            <pc:sldMk cId="3873362861" sldId="260"/>
            <ac:spMk id="35" creationId="{93BE501C-CC0C-6D68-D34C-B23BDF2A51B4}"/>
          </ac:spMkLst>
        </pc:spChg>
        <pc:spChg chg="add del mod">
          <ac:chgData name="Bandana Kumari" userId="7b12ac48475fac3b" providerId="Windows Live" clId="Web-{DCB122BF-8CEE-4A10-BAB7-AD8DB0921F71}" dt="2024-06-12T08:58:44.882" v="69"/>
          <ac:spMkLst>
            <pc:docMk/>
            <pc:sldMk cId="3873362861" sldId="260"/>
            <ac:spMk id="37" creationId="{773704A8-0CD2-2261-EBA4-E406E8445E39}"/>
          </ac:spMkLst>
        </pc:spChg>
        <pc:spChg chg="add del mod">
          <ac:chgData name="Bandana Kumari" userId="7b12ac48475fac3b" providerId="Windows Live" clId="Web-{DCB122BF-8CEE-4A10-BAB7-AD8DB0921F71}" dt="2024-06-12T08:58:44.866" v="68"/>
          <ac:spMkLst>
            <pc:docMk/>
            <pc:sldMk cId="3873362861" sldId="260"/>
            <ac:spMk id="39" creationId="{4806B17B-6277-F43D-514B-5E0A06DE9875}"/>
          </ac:spMkLst>
        </pc:spChg>
        <pc:spChg chg="add mod">
          <ac:chgData name="Bandana Kumari" userId="7b12ac48475fac3b" providerId="Windows Live" clId="Web-{DCB122BF-8CEE-4A10-BAB7-AD8DB0921F71}" dt="2024-06-12T11:24:06.078" v="824" actId="20577"/>
          <ac:spMkLst>
            <pc:docMk/>
            <pc:sldMk cId="3873362861" sldId="260"/>
            <ac:spMk id="41" creationId="{318A52BD-3157-3BA5-C53B-14245BEE5A8A}"/>
          </ac:spMkLst>
        </pc:spChg>
        <pc:spChg chg="add del mod">
          <ac:chgData name="Bandana Kumari" userId="7b12ac48475fac3b" providerId="Windows Live" clId="Web-{DCB122BF-8CEE-4A10-BAB7-AD8DB0921F71}" dt="2024-06-12T09:01:18.590" v="111"/>
          <ac:spMkLst>
            <pc:docMk/>
            <pc:sldMk cId="3873362861" sldId="260"/>
            <ac:spMk id="45" creationId="{6B641331-9852-DCD4-3C43-D577B99333BA}"/>
          </ac:spMkLst>
        </pc:spChg>
        <pc:spChg chg="del">
          <ac:chgData name="Bandana Kumari" userId="7b12ac48475fac3b" providerId="Windows Live" clId="Web-{DCB122BF-8CEE-4A10-BAB7-AD8DB0921F71}" dt="2024-06-12T08:58:12.225" v="65"/>
          <ac:spMkLst>
            <pc:docMk/>
            <pc:sldMk cId="3873362861" sldId="260"/>
            <ac:spMk id="371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38.974" v="48"/>
          <ac:spMkLst>
            <pc:docMk/>
            <pc:sldMk cId="3873362861" sldId="260"/>
            <ac:spMk id="372" creationId="{00000000-0000-0000-0000-000000000000}"/>
          </ac:spMkLst>
        </pc:spChg>
        <pc:spChg chg="del mod">
          <ac:chgData name="Bandana Kumari" userId="7b12ac48475fac3b" providerId="Windows Live" clId="Web-{DCB122BF-8CEE-4A10-BAB7-AD8DB0921F71}" dt="2024-06-12T08:56:56.675" v="34"/>
          <ac:spMkLst>
            <pc:docMk/>
            <pc:sldMk cId="3873362861" sldId="260"/>
            <ac:spMk id="373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25.817" v="42"/>
          <ac:spMkLst>
            <pc:docMk/>
            <pc:sldMk cId="3873362861" sldId="260"/>
            <ac:spMk id="374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38.724" v="47"/>
          <ac:spMkLst>
            <pc:docMk/>
            <pc:sldMk cId="3873362861" sldId="260"/>
            <ac:spMk id="375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6:37.362" v="22"/>
          <ac:spMkLst>
            <pc:docMk/>
            <pc:sldMk cId="3873362861" sldId="260"/>
            <ac:spMk id="376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38.442" v="46"/>
          <ac:spMkLst>
            <pc:docMk/>
            <pc:sldMk cId="3873362861" sldId="260"/>
            <ac:spMk id="377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11.020" v="38"/>
          <ac:spMkLst>
            <pc:docMk/>
            <pc:sldMk cId="3873362861" sldId="260"/>
            <ac:spMk id="378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38.130" v="45"/>
          <ac:spMkLst>
            <pc:docMk/>
            <pc:sldMk cId="3873362861" sldId="260"/>
            <ac:spMk id="379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46.286" v="51"/>
          <ac:spMkLst>
            <pc:docMk/>
            <pc:sldMk cId="3873362861" sldId="260"/>
            <ac:spMk id="380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8:02.037" v="63"/>
          <ac:spMkLst>
            <pc:docMk/>
            <pc:sldMk cId="3873362861" sldId="260"/>
            <ac:spMk id="381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8:01.787" v="62"/>
          <ac:spMkLst>
            <pc:docMk/>
            <pc:sldMk cId="3873362861" sldId="260"/>
            <ac:spMk id="382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8:01.537" v="61"/>
          <ac:spMkLst>
            <pc:docMk/>
            <pc:sldMk cId="3873362861" sldId="260"/>
            <ac:spMk id="383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00.285" v="35"/>
          <ac:spMkLst>
            <pc:docMk/>
            <pc:sldMk cId="3873362861" sldId="260"/>
            <ac:spMk id="384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14.020" v="39"/>
          <ac:spMkLst>
            <pc:docMk/>
            <pc:sldMk cId="3873362861" sldId="260"/>
            <ac:spMk id="385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37.864" v="44"/>
          <ac:spMkLst>
            <pc:docMk/>
            <pc:sldMk cId="3873362861" sldId="260"/>
            <ac:spMk id="386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37.583" v="43"/>
          <ac:spMkLst>
            <pc:docMk/>
            <pc:sldMk cId="3873362861" sldId="260"/>
            <ac:spMk id="387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7:45.349" v="50"/>
          <ac:spMkLst>
            <pc:docMk/>
            <pc:sldMk cId="3873362861" sldId="260"/>
            <ac:spMk id="388" creationId="{00000000-0000-0000-0000-000000000000}"/>
          </ac:spMkLst>
        </pc:spChg>
        <pc:spChg chg="del">
          <ac:chgData name="Bandana Kumari" userId="7b12ac48475fac3b" providerId="Windows Live" clId="Web-{DCB122BF-8CEE-4A10-BAB7-AD8DB0921F71}" dt="2024-06-12T08:58:01.302" v="60"/>
          <ac:spMkLst>
            <pc:docMk/>
            <pc:sldMk cId="3873362861" sldId="260"/>
            <ac:spMk id="389" creationId="{00000000-0000-0000-0000-000000000000}"/>
          </ac:spMkLst>
        </pc:spChg>
        <pc:picChg chg="add mod ord">
          <ac:chgData name="Bandana Kumari" userId="7b12ac48475fac3b" providerId="Windows Live" clId="Web-{DCB122BF-8CEE-4A10-BAB7-AD8DB0921F71}" dt="2024-06-12T09:09:26.088" v="129" actId="1076"/>
          <ac:picMkLst>
            <pc:docMk/>
            <pc:sldMk cId="3873362861" sldId="260"/>
            <ac:picMk id="43" creationId="{B2EAC467-BB50-A44A-2BAA-6740B67E020A}"/>
          </ac:picMkLst>
        </pc:picChg>
        <pc:picChg chg="add mod">
          <ac:chgData name="Bandana Kumari" userId="7b12ac48475fac3b" providerId="Windows Live" clId="Web-{DCB122BF-8CEE-4A10-BAB7-AD8DB0921F71}" dt="2024-06-12T13:30:55.113" v="2559" actId="14100"/>
          <ac:picMkLst>
            <pc:docMk/>
            <pc:sldMk cId="3873362861" sldId="260"/>
            <ac:picMk id="44" creationId="{D79C29CD-01E6-9702-1FB6-49EC44055636}"/>
          </ac:picMkLst>
        </pc:picChg>
        <pc:picChg chg="add mod">
          <ac:chgData name="Bandana Kumari" userId="7b12ac48475fac3b" providerId="Windows Live" clId="Web-{DCB122BF-8CEE-4A10-BAB7-AD8DB0921F71}" dt="2024-06-12T09:08:09.242" v="119" actId="14100"/>
          <ac:picMkLst>
            <pc:docMk/>
            <pc:sldMk cId="3873362861" sldId="260"/>
            <ac:picMk id="46" creationId="{4E9C0F2A-2043-DF13-A927-39C002445F9B}"/>
          </ac:picMkLst>
        </pc:picChg>
      </pc:sldChg>
      <pc:sldChg chg="delSp new del mod modClrScheme chgLayout">
        <pc:chgData name="Bandana Kumari" userId="7b12ac48475fac3b" providerId="Windows Live" clId="Web-{DCB122BF-8CEE-4A10-BAB7-AD8DB0921F71}" dt="2024-06-12T10:38:21.979" v="618"/>
        <pc:sldMkLst>
          <pc:docMk/>
          <pc:sldMk cId="1052933501" sldId="261"/>
        </pc:sldMkLst>
        <pc:spChg chg="del">
          <ac:chgData name="Bandana Kumari" userId="7b12ac48475fac3b" providerId="Windows Live" clId="Web-{DCB122BF-8CEE-4A10-BAB7-AD8DB0921F71}" dt="2024-06-12T10:37:25.477" v="613"/>
          <ac:spMkLst>
            <pc:docMk/>
            <pc:sldMk cId="1052933501" sldId="261"/>
            <ac:spMk id="2" creationId="{24E30394-967C-F7B0-3FEB-D5D63A828B24}"/>
          </ac:spMkLst>
        </pc:spChg>
        <pc:spChg chg="del">
          <ac:chgData name="Bandana Kumari" userId="7b12ac48475fac3b" providerId="Windows Live" clId="Web-{DCB122BF-8CEE-4A10-BAB7-AD8DB0921F71}" dt="2024-06-12T10:37:25.477" v="613"/>
          <ac:spMkLst>
            <pc:docMk/>
            <pc:sldMk cId="1052933501" sldId="261"/>
            <ac:spMk id="3" creationId="{9CD41048-E604-3F9E-6ED7-9E70CEED7828}"/>
          </ac:spMkLst>
        </pc:spChg>
      </pc:sldChg>
      <pc:sldChg chg="addSp add">
        <pc:chgData name="Bandana Kumari" userId="7b12ac48475fac3b" providerId="Windows Live" clId="Web-{DCB122BF-8CEE-4A10-BAB7-AD8DB0921F71}" dt="2024-06-12T11:23:39.811" v="822"/>
        <pc:sldMkLst>
          <pc:docMk/>
          <pc:sldMk cId="1567422042" sldId="261"/>
        </pc:sldMkLst>
        <pc:spChg chg="add">
          <ac:chgData name="Bandana Kumari" userId="7b12ac48475fac3b" providerId="Windows Live" clId="Web-{DCB122BF-8CEE-4A10-BAB7-AD8DB0921F71}" dt="2024-06-12T11:23:39.530" v="806"/>
          <ac:spMkLst>
            <pc:docMk/>
            <pc:sldMk cId="1567422042" sldId="261"/>
            <ac:spMk id="9" creationId="{DA2186E4-0D85-8973-F833-EC79AF61F464}"/>
          </ac:spMkLst>
        </pc:spChg>
        <pc:spChg chg="add">
          <ac:chgData name="Bandana Kumari" userId="7b12ac48475fac3b" providerId="Windows Live" clId="Web-{DCB122BF-8CEE-4A10-BAB7-AD8DB0921F71}" dt="2024-06-12T11:23:39.530" v="807"/>
          <ac:spMkLst>
            <pc:docMk/>
            <pc:sldMk cId="1567422042" sldId="261"/>
            <ac:spMk id="11" creationId="{0B30B924-E67D-F828-9554-46FEC7EC36A0}"/>
          </ac:spMkLst>
        </pc:spChg>
        <pc:spChg chg="add">
          <ac:chgData name="Bandana Kumari" userId="7b12ac48475fac3b" providerId="Windows Live" clId="Web-{DCB122BF-8CEE-4A10-BAB7-AD8DB0921F71}" dt="2024-06-12T11:23:39.546" v="808"/>
          <ac:spMkLst>
            <pc:docMk/>
            <pc:sldMk cId="1567422042" sldId="261"/>
            <ac:spMk id="13" creationId="{08326036-9119-637C-4DFB-3E89CF6D3233}"/>
          </ac:spMkLst>
        </pc:spChg>
        <pc:spChg chg="add">
          <ac:chgData name="Bandana Kumari" userId="7b12ac48475fac3b" providerId="Windows Live" clId="Web-{DCB122BF-8CEE-4A10-BAB7-AD8DB0921F71}" dt="2024-06-12T11:23:39.561" v="809"/>
          <ac:spMkLst>
            <pc:docMk/>
            <pc:sldMk cId="1567422042" sldId="261"/>
            <ac:spMk id="15" creationId="{D1FBDA2A-9A97-4F86-05A2-12473C7B463F}"/>
          </ac:spMkLst>
        </pc:spChg>
        <pc:spChg chg="add">
          <ac:chgData name="Bandana Kumari" userId="7b12ac48475fac3b" providerId="Windows Live" clId="Web-{DCB122BF-8CEE-4A10-BAB7-AD8DB0921F71}" dt="2024-06-12T11:23:39.577" v="810"/>
          <ac:spMkLst>
            <pc:docMk/>
            <pc:sldMk cId="1567422042" sldId="261"/>
            <ac:spMk id="17" creationId="{86DC7247-D045-B78B-3B38-4C6F2BC1A6E7}"/>
          </ac:spMkLst>
        </pc:spChg>
        <pc:spChg chg="add">
          <ac:chgData name="Bandana Kumari" userId="7b12ac48475fac3b" providerId="Windows Live" clId="Web-{DCB122BF-8CEE-4A10-BAB7-AD8DB0921F71}" dt="2024-06-12T11:23:39.593" v="811"/>
          <ac:spMkLst>
            <pc:docMk/>
            <pc:sldMk cId="1567422042" sldId="261"/>
            <ac:spMk id="19" creationId="{1CBC67E2-ACF1-A783-4639-F74B01BA13AE}"/>
          </ac:spMkLst>
        </pc:spChg>
        <pc:spChg chg="add">
          <ac:chgData name="Bandana Kumari" userId="7b12ac48475fac3b" providerId="Windows Live" clId="Web-{DCB122BF-8CEE-4A10-BAB7-AD8DB0921F71}" dt="2024-06-12T11:23:39.608" v="812"/>
          <ac:spMkLst>
            <pc:docMk/>
            <pc:sldMk cId="1567422042" sldId="261"/>
            <ac:spMk id="21" creationId="{2755E2B7-5DBE-3E35-1DF4-5871A62BFC26}"/>
          </ac:spMkLst>
        </pc:spChg>
        <pc:spChg chg="add">
          <ac:chgData name="Bandana Kumari" userId="7b12ac48475fac3b" providerId="Windows Live" clId="Web-{DCB122BF-8CEE-4A10-BAB7-AD8DB0921F71}" dt="2024-06-12T11:23:39.608" v="813"/>
          <ac:spMkLst>
            <pc:docMk/>
            <pc:sldMk cId="1567422042" sldId="261"/>
            <ac:spMk id="23" creationId="{9736C2B4-438C-1327-2FC3-B6FF031F2858}"/>
          </ac:spMkLst>
        </pc:spChg>
        <pc:spChg chg="add">
          <ac:chgData name="Bandana Kumari" userId="7b12ac48475fac3b" providerId="Windows Live" clId="Web-{DCB122BF-8CEE-4A10-BAB7-AD8DB0921F71}" dt="2024-06-12T11:23:39.624" v="814"/>
          <ac:spMkLst>
            <pc:docMk/>
            <pc:sldMk cId="1567422042" sldId="261"/>
            <ac:spMk id="25" creationId="{3910DC4F-95E5-2648-DEFC-FBC7AB819F5F}"/>
          </ac:spMkLst>
        </pc:spChg>
        <pc:spChg chg="add">
          <ac:chgData name="Bandana Kumari" userId="7b12ac48475fac3b" providerId="Windows Live" clId="Web-{DCB122BF-8CEE-4A10-BAB7-AD8DB0921F71}" dt="2024-06-12T11:23:39.780" v="820"/>
          <ac:spMkLst>
            <pc:docMk/>
            <pc:sldMk cId="1567422042" sldId="261"/>
            <ac:spMk id="37" creationId="{86B19E37-AF35-FE2D-9262-7075FCCE2E0C}"/>
          </ac:spMkLst>
        </pc:spChg>
        <pc:spChg chg="add">
          <ac:chgData name="Bandana Kumari" userId="7b12ac48475fac3b" providerId="Windows Live" clId="Web-{DCB122BF-8CEE-4A10-BAB7-AD8DB0921F71}" dt="2024-06-12T11:23:39.780" v="821"/>
          <ac:spMkLst>
            <pc:docMk/>
            <pc:sldMk cId="1567422042" sldId="261"/>
            <ac:spMk id="39" creationId="{4F47C590-A0BB-C3F2-CF6F-A06951EE9C79}"/>
          </ac:spMkLst>
        </pc:spChg>
        <pc:spChg chg="add">
          <ac:chgData name="Bandana Kumari" userId="7b12ac48475fac3b" providerId="Windows Live" clId="Web-{DCB122BF-8CEE-4A10-BAB7-AD8DB0921F71}" dt="2024-06-12T11:23:39.811" v="822"/>
          <ac:spMkLst>
            <pc:docMk/>
            <pc:sldMk cId="1567422042" sldId="261"/>
            <ac:spMk id="41" creationId="{0A33C0BD-7C8A-CB43-E064-EC4A6EB73353}"/>
          </ac:spMkLst>
        </pc:spChg>
        <pc:picChg chg="add">
          <ac:chgData name="Bandana Kumari" userId="7b12ac48475fac3b" providerId="Windows Live" clId="Web-{DCB122BF-8CEE-4A10-BAB7-AD8DB0921F71}" dt="2024-06-12T11:23:39.655" v="815"/>
          <ac:picMkLst>
            <pc:docMk/>
            <pc:sldMk cId="1567422042" sldId="261"/>
            <ac:picMk id="27" creationId="{0EDE8497-ED6F-D806-D121-3A413F5B71F6}"/>
          </ac:picMkLst>
        </pc:picChg>
        <pc:picChg chg="add">
          <ac:chgData name="Bandana Kumari" userId="7b12ac48475fac3b" providerId="Windows Live" clId="Web-{DCB122BF-8CEE-4A10-BAB7-AD8DB0921F71}" dt="2024-06-12T11:23:39.671" v="816"/>
          <ac:picMkLst>
            <pc:docMk/>
            <pc:sldMk cId="1567422042" sldId="261"/>
            <ac:picMk id="29" creationId="{4A33E232-DB73-AC5A-4036-5FEA21612FB1}"/>
          </ac:picMkLst>
        </pc:picChg>
        <pc:picChg chg="add">
          <ac:chgData name="Bandana Kumari" userId="7b12ac48475fac3b" providerId="Windows Live" clId="Web-{DCB122BF-8CEE-4A10-BAB7-AD8DB0921F71}" dt="2024-06-12T11:23:39.702" v="817"/>
          <ac:picMkLst>
            <pc:docMk/>
            <pc:sldMk cId="1567422042" sldId="261"/>
            <ac:picMk id="31" creationId="{4C00B700-003B-2D71-C2B7-D99B1161C106}"/>
          </ac:picMkLst>
        </pc:picChg>
        <pc:picChg chg="add">
          <ac:chgData name="Bandana Kumari" userId="7b12ac48475fac3b" providerId="Windows Live" clId="Web-{DCB122BF-8CEE-4A10-BAB7-AD8DB0921F71}" dt="2024-06-12T11:23:39.733" v="818"/>
          <ac:picMkLst>
            <pc:docMk/>
            <pc:sldMk cId="1567422042" sldId="261"/>
            <ac:picMk id="33" creationId="{B6C4D1BF-934A-08BD-AF3E-FA0E1432754A}"/>
          </ac:picMkLst>
        </pc:picChg>
        <pc:picChg chg="add">
          <ac:chgData name="Bandana Kumari" userId="7b12ac48475fac3b" providerId="Windows Live" clId="Web-{DCB122BF-8CEE-4A10-BAB7-AD8DB0921F71}" dt="2024-06-12T11:23:39.749" v="819"/>
          <ac:picMkLst>
            <pc:docMk/>
            <pc:sldMk cId="1567422042" sldId="261"/>
            <ac:picMk id="35" creationId="{81E76280-1D76-84B4-DF54-FF745F23D7DF}"/>
          </ac:picMkLst>
        </pc:picChg>
      </pc:sldChg>
      <pc:sldChg chg="addSp new del">
        <pc:chgData name="Bandana Kumari" userId="7b12ac48475fac3b" providerId="Windows Live" clId="Web-{DCB122BF-8CEE-4A10-BAB7-AD8DB0921F71}" dt="2024-06-12T10:39:29.981" v="635"/>
        <pc:sldMkLst>
          <pc:docMk/>
          <pc:sldMk cId="3253836051" sldId="261"/>
        </pc:sldMkLst>
        <pc:spChg chg="add">
          <ac:chgData name="Bandana Kumari" userId="7b12ac48475fac3b" providerId="Windows Live" clId="Web-{DCB122BF-8CEE-4A10-BAB7-AD8DB0921F71}" dt="2024-06-12T10:38:44.073" v="620"/>
          <ac:spMkLst>
            <pc:docMk/>
            <pc:sldMk cId="3253836051" sldId="261"/>
            <ac:spMk id="6" creationId="{DAC64AC0-F6FC-9569-975B-4BBF2777A624}"/>
          </ac:spMkLst>
        </pc:spChg>
        <pc:spChg chg="add">
          <ac:chgData name="Bandana Kumari" userId="7b12ac48475fac3b" providerId="Windows Live" clId="Web-{DCB122BF-8CEE-4A10-BAB7-AD8DB0921F71}" dt="2024-06-12T10:38:44.073" v="621"/>
          <ac:spMkLst>
            <pc:docMk/>
            <pc:sldMk cId="3253836051" sldId="261"/>
            <ac:spMk id="8" creationId="{B545047A-7EB7-41C7-CECC-0229706E8F85}"/>
          </ac:spMkLst>
        </pc:spChg>
        <pc:spChg chg="add">
          <ac:chgData name="Bandana Kumari" userId="7b12ac48475fac3b" providerId="Windows Live" clId="Web-{DCB122BF-8CEE-4A10-BAB7-AD8DB0921F71}" dt="2024-06-12T10:38:44.089" v="622"/>
          <ac:spMkLst>
            <pc:docMk/>
            <pc:sldMk cId="3253836051" sldId="261"/>
            <ac:spMk id="10" creationId="{A4A38CF4-63C9-42AC-6505-C87A522AAB6E}"/>
          </ac:spMkLst>
        </pc:spChg>
        <pc:spChg chg="add">
          <ac:chgData name="Bandana Kumari" userId="7b12ac48475fac3b" providerId="Windows Live" clId="Web-{DCB122BF-8CEE-4A10-BAB7-AD8DB0921F71}" dt="2024-06-12T10:38:44.089" v="623"/>
          <ac:spMkLst>
            <pc:docMk/>
            <pc:sldMk cId="3253836051" sldId="261"/>
            <ac:spMk id="12" creationId="{4C414BA4-84E7-4588-4845-EF9D57A95A57}"/>
          </ac:spMkLst>
        </pc:spChg>
        <pc:spChg chg="add">
          <ac:chgData name="Bandana Kumari" userId="7b12ac48475fac3b" providerId="Windows Live" clId="Web-{DCB122BF-8CEE-4A10-BAB7-AD8DB0921F71}" dt="2024-06-12T10:38:44.104" v="624"/>
          <ac:spMkLst>
            <pc:docMk/>
            <pc:sldMk cId="3253836051" sldId="261"/>
            <ac:spMk id="14" creationId="{4F976A73-5014-7572-401C-0C5F29295400}"/>
          </ac:spMkLst>
        </pc:spChg>
        <pc:spChg chg="add">
          <ac:chgData name="Bandana Kumari" userId="7b12ac48475fac3b" providerId="Windows Live" clId="Web-{DCB122BF-8CEE-4A10-BAB7-AD8DB0921F71}" dt="2024-06-12T10:38:44.104" v="625"/>
          <ac:spMkLst>
            <pc:docMk/>
            <pc:sldMk cId="3253836051" sldId="261"/>
            <ac:spMk id="16" creationId="{8A07B7F2-91AD-9817-FE73-386571699C39}"/>
          </ac:spMkLst>
        </pc:spChg>
        <pc:spChg chg="add">
          <ac:chgData name="Bandana Kumari" userId="7b12ac48475fac3b" providerId="Windows Live" clId="Web-{DCB122BF-8CEE-4A10-BAB7-AD8DB0921F71}" dt="2024-06-12T10:38:44.120" v="626"/>
          <ac:spMkLst>
            <pc:docMk/>
            <pc:sldMk cId="3253836051" sldId="261"/>
            <ac:spMk id="18" creationId="{0F3724BA-834E-4F34-480F-08E9A1DDAA5E}"/>
          </ac:spMkLst>
        </pc:spChg>
        <pc:spChg chg="add">
          <ac:chgData name="Bandana Kumari" userId="7b12ac48475fac3b" providerId="Windows Live" clId="Web-{DCB122BF-8CEE-4A10-BAB7-AD8DB0921F71}" dt="2024-06-12T10:38:44.136" v="627"/>
          <ac:spMkLst>
            <pc:docMk/>
            <pc:sldMk cId="3253836051" sldId="261"/>
            <ac:spMk id="20" creationId="{662D1751-9FD6-FFDE-3943-667D83113C36}"/>
          </ac:spMkLst>
        </pc:spChg>
        <pc:spChg chg="add">
          <ac:chgData name="Bandana Kumari" userId="7b12ac48475fac3b" providerId="Windows Live" clId="Web-{DCB122BF-8CEE-4A10-BAB7-AD8DB0921F71}" dt="2024-06-12T10:38:44.136" v="628"/>
          <ac:spMkLst>
            <pc:docMk/>
            <pc:sldMk cId="3253836051" sldId="261"/>
            <ac:spMk id="22" creationId="{0B53FE99-9238-CEB9-10C2-85C2844B5C36}"/>
          </ac:spMkLst>
        </pc:spChg>
        <pc:spChg chg="add">
          <ac:chgData name="Bandana Kumari" userId="7b12ac48475fac3b" providerId="Windows Live" clId="Web-{DCB122BF-8CEE-4A10-BAB7-AD8DB0921F71}" dt="2024-06-12T10:38:44.308" v="634"/>
          <ac:spMkLst>
            <pc:docMk/>
            <pc:sldMk cId="3253836051" sldId="261"/>
            <ac:spMk id="34" creationId="{C20CB8D3-545F-298B-D533-CB1D6141AA4B}"/>
          </ac:spMkLst>
        </pc:spChg>
        <pc:picChg chg="add">
          <ac:chgData name="Bandana Kumari" userId="7b12ac48475fac3b" providerId="Windows Live" clId="Web-{DCB122BF-8CEE-4A10-BAB7-AD8DB0921F71}" dt="2024-06-12T10:38:44.183" v="629"/>
          <ac:picMkLst>
            <pc:docMk/>
            <pc:sldMk cId="3253836051" sldId="261"/>
            <ac:picMk id="24" creationId="{B0E9E2D3-4FF7-8371-9F69-55A48E4B99B5}"/>
          </ac:picMkLst>
        </pc:picChg>
        <pc:picChg chg="add">
          <ac:chgData name="Bandana Kumari" userId="7b12ac48475fac3b" providerId="Windows Live" clId="Web-{DCB122BF-8CEE-4A10-BAB7-AD8DB0921F71}" dt="2024-06-12T10:38:44.214" v="630"/>
          <ac:picMkLst>
            <pc:docMk/>
            <pc:sldMk cId="3253836051" sldId="261"/>
            <ac:picMk id="26" creationId="{EE8EDB96-54B1-1438-8BFF-94F0C9B67281}"/>
          </ac:picMkLst>
        </pc:picChg>
        <pc:picChg chg="add">
          <ac:chgData name="Bandana Kumari" userId="7b12ac48475fac3b" providerId="Windows Live" clId="Web-{DCB122BF-8CEE-4A10-BAB7-AD8DB0921F71}" dt="2024-06-12T10:38:44.245" v="631"/>
          <ac:picMkLst>
            <pc:docMk/>
            <pc:sldMk cId="3253836051" sldId="261"/>
            <ac:picMk id="28" creationId="{376BD387-8FAE-C377-A658-6DAA8DEBA46A}"/>
          </ac:picMkLst>
        </pc:picChg>
        <pc:picChg chg="add">
          <ac:chgData name="Bandana Kumari" userId="7b12ac48475fac3b" providerId="Windows Live" clId="Web-{DCB122BF-8CEE-4A10-BAB7-AD8DB0921F71}" dt="2024-06-12T10:38:44.276" v="632"/>
          <ac:picMkLst>
            <pc:docMk/>
            <pc:sldMk cId="3253836051" sldId="261"/>
            <ac:picMk id="30" creationId="{E2C27137-9507-4ECD-F1FC-A3221309C308}"/>
          </ac:picMkLst>
        </pc:picChg>
        <pc:picChg chg="add">
          <ac:chgData name="Bandana Kumari" userId="7b12ac48475fac3b" providerId="Windows Live" clId="Web-{DCB122BF-8CEE-4A10-BAB7-AD8DB0921F71}" dt="2024-06-12T10:38:44.292" v="633"/>
          <ac:picMkLst>
            <pc:docMk/>
            <pc:sldMk cId="3253836051" sldId="261"/>
            <ac:picMk id="32" creationId="{18889C45-BA9F-793E-6E93-26B729890A57}"/>
          </ac:picMkLst>
        </pc:picChg>
      </pc:sldChg>
      <pc:sldChg chg="add del ord">
        <pc:chgData name="Bandana Kumari" userId="7b12ac48475fac3b" providerId="Windows Live" clId="Web-{DCB122BF-8CEE-4A10-BAB7-AD8DB0921F71}" dt="2024-06-12T11:54:04.524" v="1175"/>
        <pc:sldMkLst>
          <pc:docMk/>
          <pc:sldMk cId="4151039842" sldId="262"/>
        </pc:sldMkLst>
      </pc:sldChg>
      <pc:sldChg chg="addSp delSp modSp add replId">
        <pc:chgData name="Bandana Kumari" userId="7b12ac48475fac3b" providerId="Windows Live" clId="Web-{DCB122BF-8CEE-4A10-BAB7-AD8DB0921F71}" dt="2024-06-12T13:25:26.775" v="2529" actId="14100"/>
        <pc:sldMkLst>
          <pc:docMk/>
          <pc:sldMk cId="1174194394" sldId="263"/>
        </pc:sldMkLst>
        <pc:spChg chg="add mod">
          <ac:chgData name="Bandana Kumari" userId="7b12ac48475fac3b" providerId="Windows Live" clId="Web-{DCB122BF-8CEE-4A10-BAB7-AD8DB0921F71}" dt="2024-06-12T12:15:16.982" v="1483" actId="1076"/>
          <ac:spMkLst>
            <pc:docMk/>
            <pc:sldMk cId="1174194394" sldId="263"/>
            <ac:spMk id="11" creationId="{DB1A54D2-5511-5271-5C40-633079BD97E1}"/>
          </ac:spMkLst>
        </pc:spChg>
        <pc:spChg chg="mod">
          <ac:chgData name="Bandana Kumari" userId="7b12ac48475fac3b" providerId="Windows Live" clId="Web-{DCB122BF-8CEE-4A10-BAB7-AD8DB0921F71}" dt="2024-06-12T12:27:57.863" v="1649" actId="20577"/>
          <ac:spMkLst>
            <pc:docMk/>
            <pc:sldMk cId="1174194394" sldId="263"/>
            <ac:spMk id="12" creationId="{0B1C0A9E-696F-2BB6-57FF-E58DDF7E54C6}"/>
          </ac:spMkLst>
        </pc:spChg>
        <pc:spChg chg="mod">
          <ac:chgData name="Bandana Kumari" userId="7b12ac48475fac3b" providerId="Windows Live" clId="Web-{DCB122BF-8CEE-4A10-BAB7-AD8DB0921F71}" dt="2024-06-12T12:16:21.124" v="1491" actId="20577"/>
          <ac:spMkLst>
            <pc:docMk/>
            <pc:sldMk cId="1174194394" sldId="263"/>
            <ac:spMk id="13" creationId="{33FC4786-9F79-06EC-27B6-3AC521E1E50F}"/>
          </ac:spMkLst>
        </pc:spChg>
        <pc:spChg chg="mod">
          <ac:chgData name="Bandana Kumari" userId="7b12ac48475fac3b" providerId="Windows Live" clId="Web-{DCB122BF-8CEE-4A10-BAB7-AD8DB0921F71}" dt="2024-06-12T12:16:38.672" v="1492" actId="20577"/>
          <ac:spMkLst>
            <pc:docMk/>
            <pc:sldMk cId="1174194394" sldId="263"/>
            <ac:spMk id="14" creationId="{5E54570C-5D9C-2B9C-A3B3-9AE9B7C137FA}"/>
          </ac:spMkLst>
        </pc:spChg>
        <pc:spChg chg="add del mod">
          <ac:chgData name="Bandana Kumari" userId="7b12ac48475fac3b" providerId="Windows Live" clId="Web-{DCB122BF-8CEE-4A10-BAB7-AD8DB0921F71}" dt="2024-06-12T12:19:49.161" v="1513"/>
          <ac:spMkLst>
            <pc:docMk/>
            <pc:sldMk cId="1174194394" sldId="263"/>
            <ac:spMk id="20" creationId="{AFC4204F-3F2F-3601-D8AF-10B81F89DAB9}"/>
          </ac:spMkLst>
        </pc:spChg>
        <pc:spChg chg="add del">
          <ac:chgData name="Bandana Kumari" userId="7b12ac48475fac3b" providerId="Windows Live" clId="Web-{DCB122BF-8CEE-4A10-BAB7-AD8DB0921F71}" dt="2024-06-12T12:18:33.050" v="1509"/>
          <ac:spMkLst>
            <pc:docMk/>
            <pc:sldMk cId="1174194394" sldId="263"/>
            <ac:spMk id="21" creationId="{3341FF03-B1B9-2E19-97A4-0887EA90B43A}"/>
          </ac:spMkLst>
        </pc:spChg>
        <pc:spChg chg="add del">
          <ac:chgData name="Bandana Kumari" userId="7b12ac48475fac3b" providerId="Windows Live" clId="Web-{DCB122BF-8CEE-4A10-BAB7-AD8DB0921F71}" dt="2024-06-12T12:20:02.771" v="1515"/>
          <ac:spMkLst>
            <pc:docMk/>
            <pc:sldMk cId="1174194394" sldId="263"/>
            <ac:spMk id="22" creationId="{C663B62D-043B-4066-3834-0AD4068253FB}"/>
          </ac:spMkLst>
        </pc:spChg>
        <pc:spChg chg="add mod">
          <ac:chgData name="Bandana Kumari" userId="7b12ac48475fac3b" providerId="Windows Live" clId="Web-{DCB122BF-8CEE-4A10-BAB7-AD8DB0921F71}" dt="2024-06-12T12:25:03.436" v="1637"/>
          <ac:spMkLst>
            <pc:docMk/>
            <pc:sldMk cId="1174194394" sldId="263"/>
            <ac:spMk id="23" creationId="{71E6F964-5110-D0DB-B278-C41DB029D804}"/>
          </ac:spMkLst>
        </pc:spChg>
        <pc:spChg chg="add del mod">
          <ac:chgData name="Bandana Kumari" userId="7b12ac48475fac3b" providerId="Windows Live" clId="Web-{DCB122BF-8CEE-4A10-BAB7-AD8DB0921F71}" dt="2024-06-12T12:24:54.873" v="1636" actId="1076"/>
          <ac:spMkLst>
            <pc:docMk/>
            <pc:sldMk cId="1174194394" sldId="263"/>
            <ac:spMk id="24" creationId="{F5B89D8A-C735-F9EF-B08D-E556FD94A190}"/>
          </ac:spMkLst>
        </pc:spChg>
        <pc:picChg chg="del">
          <ac:chgData name="Bandana Kumari" userId="7b12ac48475fac3b" providerId="Windows Live" clId="Web-{DCB122BF-8CEE-4A10-BAB7-AD8DB0921F71}" dt="2024-06-12T12:08:41.236" v="1418"/>
          <ac:picMkLst>
            <pc:docMk/>
            <pc:sldMk cId="1174194394" sldId="263"/>
            <ac:picMk id="8" creationId="{9C0A20A8-1E3E-CFCE-0AC0-92A3EA03EDE2}"/>
          </ac:picMkLst>
        </pc:picChg>
        <pc:picChg chg="del">
          <ac:chgData name="Bandana Kumari" userId="7b12ac48475fac3b" providerId="Windows Live" clId="Web-{DCB122BF-8CEE-4A10-BAB7-AD8DB0921F71}" dt="2024-06-12T12:08:43.330" v="1419"/>
          <ac:picMkLst>
            <pc:docMk/>
            <pc:sldMk cId="1174194394" sldId="263"/>
            <ac:picMk id="9" creationId="{73417E3E-066A-0339-0EED-587E62DC1EA9}"/>
          </ac:picMkLst>
        </pc:picChg>
        <pc:picChg chg="del">
          <ac:chgData name="Bandana Kumari" userId="7b12ac48475fac3b" providerId="Windows Live" clId="Web-{DCB122BF-8CEE-4A10-BAB7-AD8DB0921F71}" dt="2024-06-12T12:08:45.111" v="1420"/>
          <ac:picMkLst>
            <pc:docMk/>
            <pc:sldMk cId="1174194394" sldId="263"/>
            <ac:picMk id="10" creationId="{C0E6F129-3BBA-0832-5620-74DA61C22645}"/>
          </ac:picMkLst>
        </pc:picChg>
        <pc:picChg chg="del">
          <ac:chgData name="Bandana Kumari" userId="7b12ac48475fac3b" providerId="Windows Live" clId="Web-{DCB122BF-8CEE-4A10-BAB7-AD8DB0921F71}" dt="2024-06-12T12:08:46.736" v="1421"/>
          <ac:picMkLst>
            <pc:docMk/>
            <pc:sldMk cId="1174194394" sldId="263"/>
            <ac:picMk id="15" creationId="{822B1AC3-3FC6-BE1B-8CC3-A9E871B7BC36}"/>
          </ac:picMkLst>
        </pc:picChg>
        <pc:picChg chg="add mod">
          <ac:chgData name="Bandana Kumari" userId="7b12ac48475fac3b" providerId="Windows Live" clId="Web-{DCB122BF-8CEE-4A10-BAB7-AD8DB0921F71}" dt="2024-06-12T12:15:03.888" v="1482" actId="1076"/>
          <ac:picMkLst>
            <pc:docMk/>
            <pc:sldMk cId="1174194394" sldId="263"/>
            <ac:picMk id="16" creationId="{0D1B904F-9AC1-DA73-7569-F1828D764AE2}"/>
          </ac:picMkLst>
        </pc:picChg>
        <pc:picChg chg="add mod">
          <ac:chgData name="Bandana Kumari" userId="7b12ac48475fac3b" providerId="Windows Live" clId="Web-{DCB122BF-8CEE-4A10-BAB7-AD8DB0921F71}" dt="2024-06-12T12:14:59.513" v="1481" actId="1076"/>
          <ac:picMkLst>
            <pc:docMk/>
            <pc:sldMk cId="1174194394" sldId="263"/>
            <ac:picMk id="17" creationId="{318A3FB1-489A-145A-C2FE-35C9B902BC42}"/>
          </ac:picMkLst>
        </pc:picChg>
        <pc:picChg chg="add mod">
          <ac:chgData name="Bandana Kumari" userId="7b12ac48475fac3b" providerId="Windows Live" clId="Web-{DCB122BF-8CEE-4A10-BAB7-AD8DB0921F71}" dt="2024-06-12T12:14:33.277" v="1476" actId="14100"/>
          <ac:picMkLst>
            <pc:docMk/>
            <pc:sldMk cId="1174194394" sldId="263"/>
            <ac:picMk id="18" creationId="{4091E8B0-44F5-FD94-3115-C18468D2EAA5}"/>
          </ac:picMkLst>
        </pc:picChg>
        <pc:picChg chg="add mod">
          <ac:chgData name="Bandana Kumari" userId="7b12ac48475fac3b" providerId="Windows Live" clId="Web-{DCB122BF-8CEE-4A10-BAB7-AD8DB0921F71}" dt="2024-06-12T13:25:26.775" v="2529" actId="14100"/>
          <ac:picMkLst>
            <pc:docMk/>
            <pc:sldMk cId="1174194394" sldId="263"/>
            <ac:picMk id="19" creationId="{ECE64469-24A8-E011-91DF-2DDBE5A2A3A8}"/>
          </ac:picMkLst>
        </pc:picChg>
      </pc:sldChg>
      <pc:sldChg chg="addSp delSp modSp add replId">
        <pc:chgData name="Bandana Kumari" userId="7b12ac48475fac3b" providerId="Windows Live" clId="Web-{DCB122BF-8CEE-4A10-BAB7-AD8DB0921F71}" dt="2024-06-12T13:23:58.539" v="2527" actId="14100"/>
        <pc:sldMkLst>
          <pc:docMk/>
          <pc:sldMk cId="845893624" sldId="264"/>
        </pc:sldMkLst>
        <pc:spChg chg="del">
          <ac:chgData name="Bandana Kumari" userId="7b12ac48475fac3b" providerId="Windows Live" clId="Web-{DCB122BF-8CEE-4A10-BAB7-AD8DB0921F71}" dt="2024-06-12T12:39:49.089" v="1881"/>
          <ac:spMkLst>
            <pc:docMk/>
            <pc:sldMk cId="845893624" sldId="264"/>
            <ac:spMk id="11" creationId="{DB1A54D2-5511-5271-5C40-633079BD97E1}"/>
          </ac:spMkLst>
        </pc:spChg>
        <pc:spChg chg="mod">
          <ac:chgData name="Bandana Kumari" userId="7b12ac48475fac3b" providerId="Windows Live" clId="Web-{DCB122BF-8CEE-4A10-BAB7-AD8DB0921F71}" dt="2024-06-12T13:23:58.539" v="2527" actId="14100"/>
          <ac:spMkLst>
            <pc:docMk/>
            <pc:sldMk cId="845893624" sldId="264"/>
            <ac:spMk id="12" creationId="{0B1C0A9E-696F-2BB6-57FF-E58DDF7E54C6}"/>
          </ac:spMkLst>
        </pc:spChg>
        <pc:spChg chg="mod">
          <ac:chgData name="Bandana Kumari" userId="7b12ac48475fac3b" providerId="Windows Live" clId="Web-{DCB122BF-8CEE-4A10-BAB7-AD8DB0921F71}" dt="2024-06-12T12:40:59.247" v="1892" actId="14100"/>
          <ac:spMkLst>
            <pc:docMk/>
            <pc:sldMk cId="845893624" sldId="264"/>
            <ac:spMk id="13" creationId="{33FC4786-9F79-06EC-27B6-3AC521E1E50F}"/>
          </ac:spMkLst>
        </pc:spChg>
        <pc:spChg chg="mod">
          <ac:chgData name="Bandana Kumari" userId="7b12ac48475fac3b" providerId="Windows Live" clId="Web-{DCB122BF-8CEE-4A10-BAB7-AD8DB0921F71}" dt="2024-06-12T12:41:06.731" v="1894" actId="14100"/>
          <ac:spMkLst>
            <pc:docMk/>
            <pc:sldMk cId="845893624" sldId="264"/>
            <ac:spMk id="14" creationId="{5E54570C-5D9C-2B9C-A3B3-9AE9B7C137FA}"/>
          </ac:spMkLst>
        </pc:spChg>
        <pc:spChg chg="del">
          <ac:chgData name="Bandana Kumari" userId="7b12ac48475fac3b" providerId="Windows Live" clId="Web-{DCB122BF-8CEE-4A10-BAB7-AD8DB0921F71}" dt="2024-06-12T12:32:22.842" v="1814"/>
          <ac:spMkLst>
            <pc:docMk/>
            <pc:sldMk cId="845893624" sldId="264"/>
            <ac:spMk id="23" creationId="{71E6F964-5110-D0DB-B278-C41DB029D804}"/>
          </ac:spMkLst>
        </pc:spChg>
        <pc:spChg chg="del">
          <ac:chgData name="Bandana Kumari" userId="7b12ac48475fac3b" providerId="Windows Live" clId="Web-{DCB122BF-8CEE-4A10-BAB7-AD8DB0921F71}" dt="2024-06-12T12:32:20.060" v="1813"/>
          <ac:spMkLst>
            <pc:docMk/>
            <pc:sldMk cId="845893624" sldId="264"/>
            <ac:spMk id="24" creationId="{F5B89D8A-C735-F9EF-B08D-E556FD94A190}"/>
          </ac:spMkLst>
        </pc:spChg>
        <pc:picChg chg="add mod">
          <ac:chgData name="Bandana Kumari" userId="7b12ac48475fac3b" providerId="Windows Live" clId="Web-{DCB122BF-8CEE-4A10-BAB7-AD8DB0921F71}" dt="2024-06-12T13:23:53.507" v="2525" actId="14100"/>
          <ac:picMkLst>
            <pc:docMk/>
            <pc:sldMk cId="845893624" sldId="264"/>
            <ac:picMk id="8" creationId="{CDDE3179-B354-A237-A637-DAD761E670AB}"/>
          </ac:picMkLst>
        </pc:picChg>
        <pc:picChg chg="del">
          <ac:chgData name="Bandana Kumari" userId="7b12ac48475fac3b" providerId="Windows Live" clId="Web-{DCB122BF-8CEE-4A10-BAB7-AD8DB0921F71}" dt="2024-06-12T12:32:09.201" v="1809"/>
          <ac:picMkLst>
            <pc:docMk/>
            <pc:sldMk cId="845893624" sldId="264"/>
            <ac:picMk id="16" creationId="{0D1B904F-9AC1-DA73-7569-F1828D764AE2}"/>
          </ac:picMkLst>
        </pc:picChg>
        <pc:picChg chg="del">
          <ac:chgData name="Bandana Kumari" userId="7b12ac48475fac3b" providerId="Windows Live" clId="Web-{DCB122BF-8CEE-4A10-BAB7-AD8DB0921F71}" dt="2024-06-12T12:32:10.779" v="1810"/>
          <ac:picMkLst>
            <pc:docMk/>
            <pc:sldMk cId="845893624" sldId="264"/>
            <ac:picMk id="17" creationId="{318A3FB1-489A-145A-C2FE-35C9B902BC42}"/>
          </ac:picMkLst>
        </pc:picChg>
        <pc:picChg chg="del">
          <ac:chgData name="Bandana Kumari" userId="7b12ac48475fac3b" providerId="Windows Live" clId="Web-{DCB122BF-8CEE-4A10-BAB7-AD8DB0921F71}" dt="2024-06-12T12:32:12.904" v="1811"/>
          <ac:picMkLst>
            <pc:docMk/>
            <pc:sldMk cId="845893624" sldId="264"/>
            <ac:picMk id="18" creationId="{4091E8B0-44F5-FD94-3115-C18468D2EAA5}"/>
          </ac:picMkLst>
        </pc:picChg>
        <pc:picChg chg="del">
          <ac:chgData name="Bandana Kumari" userId="7b12ac48475fac3b" providerId="Windows Live" clId="Web-{DCB122BF-8CEE-4A10-BAB7-AD8DB0921F71}" dt="2024-06-12T12:32:14.435" v="1812"/>
          <ac:picMkLst>
            <pc:docMk/>
            <pc:sldMk cId="845893624" sldId="264"/>
            <ac:picMk id="19" creationId="{ECE64469-24A8-E011-91DF-2DDBE5A2A3A8}"/>
          </ac:picMkLst>
        </pc:picChg>
      </pc:sldChg>
      <pc:sldChg chg="addSp delSp modSp add mod replId modClrScheme chgLayout">
        <pc:chgData name="Bandana Kumari" userId="7b12ac48475fac3b" providerId="Windows Live" clId="Web-{DCB122BF-8CEE-4A10-BAB7-AD8DB0921F71}" dt="2024-06-12T13:26:47.887" v="2532"/>
        <pc:sldMkLst>
          <pc:docMk/>
          <pc:sldMk cId="711080624" sldId="265"/>
        </pc:sldMkLst>
        <pc:spChg chg="mod">
          <ac:chgData name="Bandana Kumari" userId="7b12ac48475fac3b" providerId="Windows Live" clId="Web-{DCB122BF-8CEE-4A10-BAB7-AD8DB0921F71}" dt="2024-06-12T13:05:54.227" v="2381" actId="1076"/>
          <ac:spMkLst>
            <pc:docMk/>
            <pc:sldMk cId="711080624" sldId="265"/>
            <ac:spMk id="7" creationId="{00000000-0000-0000-0000-000000000000}"/>
          </ac:spMkLst>
        </pc:spChg>
        <pc:spChg chg="add mod">
          <ac:chgData name="Bandana Kumari" userId="7b12ac48475fac3b" providerId="Windows Live" clId="Web-{DCB122BF-8CEE-4A10-BAB7-AD8DB0921F71}" dt="2024-06-12T13:15:46.650" v="2470" actId="1076"/>
          <ac:spMkLst>
            <pc:docMk/>
            <pc:sldMk cId="711080624" sldId="265"/>
            <ac:spMk id="9" creationId="{78A56049-16BE-36B9-8076-8F517FF13E6E}"/>
          </ac:spMkLst>
        </pc:spChg>
        <pc:spChg chg="add mod">
          <ac:chgData name="Bandana Kumari" userId="7b12ac48475fac3b" providerId="Windows Live" clId="Web-{DCB122BF-8CEE-4A10-BAB7-AD8DB0921F71}" dt="2024-06-12T13:15:59.087" v="2472" actId="14100"/>
          <ac:spMkLst>
            <pc:docMk/>
            <pc:sldMk cId="711080624" sldId="265"/>
            <ac:spMk id="10" creationId="{6E76E050-7EB5-3681-087A-08C1E92B2433}"/>
          </ac:spMkLst>
        </pc:spChg>
        <pc:spChg chg="mod">
          <ac:chgData name="Bandana Kumari" userId="7b12ac48475fac3b" providerId="Windows Live" clId="Web-{DCB122BF-8CEE-4A10-BAB7-AD8DB0921F71}" dt="2024-06-12T13:14:32.710" v="2459"/>
          <ac:spMkLst>
            <pc:docMk/>
            <pc:sldMk cId="711080624" sldId="265"/>
            <ac:spMk id="12" creationId="{0B1C0A9E-696F-2BB6-57FF-E58DDF7E54C6}"/>
          </ac:spMkLst>
        </pc:spChg>
        <pc:spChg chg="mod">
          <ac:chgData name="Bandana Kumari" userId="7b12ac48475fac3b" providerId="Windows Live" clId="Web-{DCB122BF-8CEE-4A10-BAB7-AD8DB0921F71}" dt="2024-06-12T13:14:53.836" v="2464" actId="14100"/>
          <ac:spMkLst>
            <pc:docMk/>
            <pc:sldMk cId="711080624" sldId="265"/>
            <ac:spMk id="13" creationId="{33FC4786-9F79-06EC-27B6-3AC521E1E50F}"/>
          </ac:spMkLst>
        </pc:spChg>
        <pc:spChg chg="mod">
          <ac:chgData name="Bandana Kumari" userId="7b12ac48475fac3b" providerId="Windows Live" clId="Web-{DCB122BF-8CEE-4A10-BAB7-AD8DB0921F71}" dt="2024-06-12T13:14:49.257" v="2463" actId="14100"/>
          <ac:spMkLst>
            <pc:docMk/>
            <pc:sldMk cId="711080624" sldId="265"/>
            <ac:spMk id="14" creationId="{5E54570C-5D9C-2B9C-A3B3-9AE9B7C137FA}"/>
          </ac:spMkLst>
        </pc:spChg>
        <pc:spChg chg="add del mod">
          <ac:chgData name="Bandana Kumari" userId="7b12ac48475fac3b" providerId="Windows Live" clId="Web-{DCB122BF-8CEE-4A10-BAB7-AD8DB0921F71}" dt="2024-06-12T13:17:33.871" v="2477"/>
          <ac:spMkLst>
            <pc:docMk/>
            <pc:sldMk cId="711080624" sldId="265"/>
            <ac:spMk id="15" creationId="{9AC64644-BE87-A253-A74B-2BD6E823F18C}"/>
          </ac:spMkLst>
        </pc:spChg>
        <pc:spChg chg="add del mod">
          <ac:chgData name="Bandana Kumari" userId="7b12ac48475fac3b" providerId="Windows Live" clId="Web-{DCB122BF-8CEE-4A10-BAB7-AD8DB0921F71}" dt="2024-06-12T13:17:29.871" v="2476"/>
          <ac:spMkLst>
            <pc:docMk/>
            <pc:sldMk cId="711080624" sldId="265"/>
            <ac:spMk id="16" creationId="{F2ED4789-45E7-DBDF-0CE2-100FFB30B93C}"/>
          </ac:spMkLst>
        </pc:spChg>
        <pc:spChg chg="add del mod">
          <ac:chgData name="Bandana Kumari" userId="7b12ac48475fac3b" providerId="Windows Live" clId="Web-{DCB122BF-8CEE-4A10-BAB7-AD8DB0921F71}" dt="2024-06-12T13:11:08.751" v="2432"/>
          <ac:spMkLst>
            <pc:docMk/>
            <pc:sldMk cId="711080624" sldId="265"/>
            <ac:spMk id="17" creationId="{E46C9FE5-B1EF-367C-6B99-CED70B17DB18}"/>
          </ac:spMkLst>
        </pc:spChg>
        <pc:spChg chg="add del mod">
          <ac:chgData name="Bandana Kumari" userId="7b12ac48475fac3b" providerId="Windows Live" clId="Web-{DCB122BF-8CEE-4A10-BAB7-AD8DB0921F71}" dt="2024-06-12T13:21:01.065" v="2499"/>
          <ac:spMkLst>
            <pc:docMk/>
            <pc:sldMk cId="711080624" sldId="265"/>
            <ac:spMk id="19" creationId="{A889BC42-C81B-461A-580E-1B08952F2E34}"/>
          </ac:spMkLst>
        </pc:spChg>
        <pc:spChg chg="add mod">
          <ac:chgData name="Bandana Kumari" userId="7b12ac48475fac3b" providerId="Windows Live" clId="Web-{DCB122BF-8CEE-4A10-BAB7-AD8DB0921F71}" dt="2024-06-12T13:23:15.240" v="2522" actId="1076"/>
          <ac:spMkLst>
            <pc:docMk/>
            <pc:sldMk cId="711080624" sldId="265"/>
            <ac:spMk id="20" creationId="{D2A41795-DF81-AE76-06BE-688117E84618}"/>
          </ac:spMkLst>
        </pc:spChg>
        <pc:spChg chg="add del mod ord">
          <ac:chgData name="Bandana Kumari" userId="7b12ac48475fac3b" providerId="Windows Live" clId="Web-{DCB122BF-8CEE-4A10-BAB7-AD8DB0921F71}" dt="2024-06-12T13:26:47.887" v="2532"/>
          <ac:spMkLst>
            <pc:docMk/>
            <pc:sldMk cId="711080624" sldId="265"/>
            <ac:spMk id="21" creationId="{1C26776B-4AC3-CF0D-E3F0-23F71F58F7CC}"/>
          </ac:spMkLst>
        </pc:spChg>
        <pc:picChg chg="del">
          <ac:chgData name="Bandana Kumari" userId="7b12ac48475fac3b" providerId="Windows Live" clId="Web-{DCB122BF-8CEE-4A10-BAB7-AD8DB0921F71}" dt="2024-06-12T12:46:02.255" v="1980"/>
          <ac:picMkLst>
            <pc:docMk/>
            <pc:sldMk cId="711080624" sldId="265"/>
            <ac:picMk id="8" creationId="{CDDE3179-B354-A237-A637-DAD761E670AB}"/>
          </ac:picMkLst>
        </pc:picChg>
        <pc:picChg chg="add del mod">
          <ac:chgData name="Bandana Kumari" userId="7b12ac48475fac3b" providerId="Windows Live" clId="Web-{DCB122BF-8CEE-4A10-BAB7-AD8DB0921F71}" dt="2024-06-12T13:17:28.324" v="2475"/>
          <ac:picMkLst>
            <pc:docMk/>
            <pc:sldMk cId="711080624" sldId="265"/>
            <ac:picMk id="11" creationId="{F5C6B3A3-3C06-5E2C-7C43-7F90578A9512}"/>
          </ac:picMkLst>
        </pc:picChg>
        <pc:picChg chg="add mod">
          <ac:chgData name="Bandana Kumari" userId="7b12ac48475fac3b" providerId="Windows Live" clId="Web-{DCB122BF-8CEE-4A10-BAB7-AD8DB0921F71}" dt="2024-06-12T13:19:29.875" v="2483" actId="14100"/>
          <ac:picMkLst>
            <pc:docMk/>
            <pc:sldMk cId="711080624" sldId="265"/>
            <ac:picMk id="18" creationId="{82687508-A850-C96E-E97A-CFF3C7EF8F98}"/>
          </ac:picMkLst>
        </pc:picChg>
      </pc:sldChg>
      <pc:sldChg chg="delSp modSp add replId">
        <pc:chgData name="Bandana Kumari" userId="7b12ac48475fac3b" providerId="Windows Live" clId="Web-{DCB122BF-8CEE-4A10-BAB7-AD8DB0921F71}" dt="2024-06-12T13:29:40.079" v="2557" actId="20577"/>
        <pc:sldMkLst>
          <pc:docMk/>
          <pc:sldMk cId="1006849874" sldId="266"/>
        </pc:sldMkLst>
        <pc:spChg chg="mod">
          <ac:chgData name="Bandana Kumari" userId="7b12ac48475fac3b" providerId="Windows Live" clId="Web-{DCB122BF-8CEE-4A10-BAB7-AD8DB0921F71}" dt="2024-06-12T13:29:40.079" v="2557" actId="20577"/>
          <ac:spMkLst>
            <pc:docMk/>
            <pc:sldMk cId="1006849874" sldId="266"/>
            <ac:spMk id="41" creationId="{318A52BD-3157-3BA5-C53B-14245BEE5A8A}"/>
          </ac:spMkLst>
        </pc:spChg>
        <pc:picChg chg="del">
          <ac:chgData name="Bandana Kumari" userId="7b12ac48475fac3b" providerId="Windows Live" clId="Web-{DCB122BF-8CEE-4A10-BAB7-AD8DB0921F71}" dt="2024-06-12T13:28:19.421" v="2539"/>
          <ac:picMkLst>
            <pc:docMk/>
            <pc:sldMk cId="1006849874" sldId="266"/>
            <ac:picMk id="43" creationId="{B2EAC467-BB50-A44A-2BAA-6740B67E020A}"/>
          </ac:picMkLst>
        </pc:picChg>
        <pc:picChg chg="del">
          <ac:chgData name="Bandana Kumari" userId="7b12ac48475fac3b" providerId="Windows Live" clId="Web-{DCB122BF-8CEE-4A10-BAB7-AD8DB0921F71}" dt="2024-06-12T13:28:16.733" v="2538"/>
          <ac:picMkLst>
            <pc:docMk/>
            <pc:sldMk cId="1006849874" sldId="266"/>
            <ac:picMk id="44" creationId="{D79C29CD-01E6-9702-1FB6-49EC44055636}"/>
          </ac:picMkLst>
        </pc:picChg>
        <pc:picChg chg="del">
          <ac:chgData name="Bandana Kumari" userId="7b12ac48475fac3b" providerId="Windows Live" clId="Web-{DCB122BF-8CEE-4A10-BAB7-AD8DB0921F71}" dt="2024-06-12T13:28:30.687" v="2540"/>
          <ac:picMkLst>
            <pc:docMk/>
            <pc:sldMk cId="1006849874" sldId="266"/>
            <ac:picMk id="46" creationId="{4E9C0F2A-2043-DF13-A927-39C002445F9B}"/>
          </ac:picMkLst>
        </pc:picChg>
      </pc:sldChg>
      <pc:sldChg chg="delSp add del replId">
        <pc:chgData name="Bandana Kumari" userId="7b12ac48475fac3b" providerId="Windows Live" clId="Web-{DCB122BF-8CEE-4A10-BAB7-AD8DB0921F71}" dt="2024-06-12T13:27:36.826" v="2536"/>
        <pc:sldMkLst>
          <pc:docMk/>
          <pc:sldMk cId="2641432825" sldId="266"/>
        </pc:sldMkLst>
        <pc:spChg chg="del">
          <ac:chgData name="Bandana Kumari" userId="7b12ac48475fac3b" providerId="Windows Live" clId="Web-{DCB122BF-8CEE-4A10-BAB7-AD8DB0921F71}" dt="2024-06-12T13:27:26.372" v="2535"/>
          <ac:spMkLst>
            <pc:docMk/>
            <pc:sldMk cId="2641432825" sldId="266"/>
            <ac:spMk id="9" creationId="{78A56049-16BE-36B9-8076-8F517FF13E6E}"/>
          </ac:spMkLst>
        </pc:spChg>
        <pc:picChg chg="del">
          <ac:chgData name="Bandana Kumari" userId="7b12ac48475fac3b" providerId="Windows Live" clId="Web-{DCB122BF-8CEE-4A10-BAB7-AD8DB0921F71}" dt="2024-06-12T13:27:02.231" v="2534"/>
          <ac:picMkLst>
            <pc:docMk/>
            <pc:sldMk cId="2641432825" sldId="266"/>
            <ac:picMk id="18" creationId="{82687508-A850-C96E-E97A-CFF3C7EF8F98}"/>
          </ac:picMkLst>
        </pc:picChg>
      </pc:sldChg>
      <pc:sldMasterChg chg="add del addSldLayout delSldLayout">
        <pc:chgData name="Bandana Kumari" userId="7b12ac48475fac3b" providerId="Windows Live" clId="Web-{DCB122BF-8CEE-4A10-BAB7-AD8DB0921F71}" dt="2024-06-12T10:38:00.572" v="617"/>
        <pc:sldMasterMkLst>
          <pc:docMk/>
          <pc:sldMasterMk cId="0" sldId="2147483677"/>
        </pc:sldMasterMkLst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48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49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50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51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52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53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54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55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56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57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58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59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60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61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62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63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64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65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66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67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68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69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70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71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72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73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0" sldId="2147483677"/>
            <pc:sldLayoutMk cId="0" sldId="2147483674"/>
          </pc:sldLayoutMkLst>
        </pc:sldLayoutChg>
      </pc:sldMasterChg>
      <pc:sldMasterChg chg="add del addSldLayout delSldLayout">
        <pc:chgData name="Bandana Kumari" userId="7b12ac48475fac3b" providerId="Windows Live" clId="Web-{DCB122BF-8CEE-4A10-BAB7-AD8DB0921F71}" dt="2024-06-12T10:38:00.572" v="617"/>
        <pc:sldMasterMkLst>
          <pc:docMk/>
          <pc:sldMasterMk cId="1713411381" sldId="2147483762"/>
        </pc:sldMasterMkLst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4028735842" sldId="2147483763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1111933710" sldId="2147483764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2707117124" sldId="2147483765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4206413426" sldId="2147483766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2977833663" sldId="2147483767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1035276054" sldId="2147483768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1517193895" sldId="2147483769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2447762479" sldId="2147483770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1098294672" sldId="2147483771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3999158129" sldId="2147483772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253912939" sldId="2147483773"/>
          </pc:sldLayoutMkLst>
        </pc:sldLayoutChg>
        <pc:sldLayoutChg chg="add del">
          <pc:chgData name="Bandana Kumari" userId="7b12ac48475fac3b" providerId="Windows Live" clId="Web-{DCB122BF-8CEE-4A10-BAB7-AD8DB0921F71}" dt="2024-06-12T10:38:00.572" v="617"/>
          <pc:sldLayoutMkLst>
            <pc:docMk/>
            <pc:sldMasterMk cId="1713411381" sldId="2147483762"/>
            <pc:sldLayoutMk cId="2671843607" sldId="2147483774"/>
          </pc:sldLayoutMkLst>
        </pc:sldLayoutChg>
      </pc:sldMasterChg>
      <pc:sldMasterChg chg="add del addSldLayout delSldLayout modSldLayout">
        <pc:chgData name="Bandana Kumari" userId="7b12ac48475fac3b" providerId="Windows Live" clId="Web-{DCB122BF-8CEE-4A10-BAB7-AD8DB0921F71}" dt="2024-06-12T10:38:00.572" v="617"/>
        <pc:sldMasterMkLst>
          <pc:docMk/>
          <pc:sldMasterMk cId="2237560269" sldId="2147483775"/>
        </pc:sldMasterMkLst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320578623" sldId="2147483776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1853562191" sldId="2147483777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826076461" sldId="2147483778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2725614490" sldId="2147483779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2904640393" sldId="2147483780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1672489092" sldId="2147483781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2896860991" sldId="2147483782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3662739579" sldId="2147483783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3753421100" sldId="2147483784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4230711795" sldId="2147483785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2839369372" sldId="2147483786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2737823021" sldId="2147483787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2611291937" sldId="2147483788"/>
          </pc:sldLayoutMkLst>
        </pc:sldLayoutChg>
        <pc:sldLayoutChg chg="add del mod replId">
          <pc:chgData name="Bandana Kumari" userId="7b12ac48475fac3b" providerId="Windows Live" clId="Web-{DCB122BF-8CEE-4A10-BAB7-AD8DB0921F71}" dt="2024-06-12T10:38:00.572" v="617"/>
          <pc:sldLayoutMkLst>
            <pc:docMk/>
            <pc:sldMasterMk cId="2237560269" sldId="2147483775"/>
            <pc:sldLayoutMk cId="694814859" sldId="2147483789"/>
          </pc:sldLayoutMkLst>
        </pc:sldLayoutChg>
      </pc:sldMasterChg>
      <pc:sldMasterChg chg="add del addSldLayout delSldLayout modSldLayout">
        <pc:chgData name="Bandana Kumari" userId="7b12ac48475fac3b" providerId="Windows Live" clId="Web-{DCB122BF-8CEE-4A10-BAB7-AD8DB0921F71}" dt="2024-06-12T10:37:57.884" v="616"/>
        <pc:sldMasterMkLst>
          <pc:docMk/>
          <pc:sldMasterMk cId="2074016050" sldId="2147483790"/>
        </pc:sldMasterMkLst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1174134638" sldId="2147483791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2555912337" sldId="2147483792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987448819" sldId="2147483793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681447491" sldId="2147483794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3265767528" sldId="2147483795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684561284" sldId="2147483796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1270871708" sldId="2147483797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30755858" sldId="2147483798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1794693062" sldId="2147483799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1980980576" sldId="2147483800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2222161986" sldId="2147483801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2900862710" sldId="2147483802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1528594901" sldId="2147483803"/>
          </pc:sldLayoutMkLst>
        </pc:sldLayoutChg>
        <pc:sldLayoutChg chg="add del mod replId">
          <pc:chgData name="Bandana Kumari" userId="7b12ac48475fac3b" providerId="Windows Live" clId="Web-{DCB122BF-8CEE-4A10-BAB7-AD8DB0921F71}" dt="2024-06-12T10:37:57.884" v="616"/>
          <pc:sldLayoutMkLst>
            <pc:docMk/>
            <pc:sldMasterMk cId="2074016050" sldId="2147483790"/>
            <pc:sldLayoutMk cId="3550037433" sldId="2147483804"/>
          </pc:sldLayoutMkLst>
        </pc:sldLayoutChg>
      </pc:sldMasterChg>
    </pc:docChg>
  </pc:docChgLst>
  <pc:docChgLst>
    <pc:chgData name="Bandana Kumari" userId="7b12ac48475fac3b" providerId="Windows Live" clId="Web-{BE5143F6-0DD2-4AB2-AE92-B6894D062800}"/>
    <pc:docChg chg="addSld modSld sldOrd">
      <pc:chgData name="Bandana Kumari" userId="7b12ac48475fac3b" providerId="Windows Live" clId="Web-{BE5143F6-0DD2-4AB2-AE92-B6894D062800}" dt="2024-06-13T18:35:48.087" v="653" actId="1076"/>
      <pc:docMkLst>
        <pc:docMk/>
      </pc:docMkLst>
      <pc:sldChg chg="addSp delSp modSp">
        <pc:chgData name="Bandana Kumari" userId="7b12ac48475fac3b" providerId="Windows Live" clId="Web-{BE5143F6-0DD2-4AB2-AE92-B6894D062800}" dt="2024-06-13T18:35:48.087" v="653" actId="1076"/>
        <pc:sldMkLst>
          <pc:docMk/>
          <pc:sldMk cId="0" sldId="256"/>
        </pc:sldMkLst>
        <pc:spChg chg="mod">
          <ac:chgData name="Bandana Kumari" userId="7b12ac48475fac3b" providerId="Windows Live" clId="Web-{BE5143F6-0DD2-4AB2-AE92-B6894D062800}" dt="2024-06-13T18:13:47.553" v="643" actId="1076"/>
          <ac:spMkLst>
            <pc:docMk/>
            <pc:sldMk cId="0" sldId="256"/>
            <ac:spMk id="12" creationId="{0B1C0A9E-696F-2BB6-57FF-E58DDF7E54C6}"/>
          </ac:spMkLst>
        </pc:spChg>
        <pc:spChg chg="del">
          <ac:chgData name="Bandana Kumari" userId="7b12ac48475fac3b" providerId="Windows Live" clId="Web-{BE5143F6-0DD2-4AB2-AE92-B6894D062800}" dt="2024-06-13T18:11:59.737" v="542"/>
          <ac:spMkLst>
            <pc:docMk/>
            <pc:sldMk cId="0" sldId="256"/>
            <ac:spMk id="13" creationId="{33FC4786-9F79-06EC-27B6-3AC521E1E50F}"/>
          </ac:spMkLst>
        </pc:spChg>
        <pc:spChg chg="mod">
          <ac:chgData name="Bandana Kumari" userId="7b12ac48475fac3b" providerId="Windows Live" clId="Web-{BE5143F6-0DD2-4AB2-AE92-B6894D062800}" dt="2024-06-13T18:13:44.396" v="642" actId="1076"/>
          <ac:spMkLst>
            <pc:docMk/>
            <pc:sldMk cId="0" sldId="256"/>
            <ac:spMk id="14" creationId="{5E54570C-5D9C-2B9C-A3B3-9AE9B7C137FA}"/>
          </ac:spMkLst>
        </pc:spChg>
        <pc:picChg chg="mod">
          <ac:chgData name="Bandana Kumari" userId="7b12ac48475fac3b" providerId="Windows Live" clId="Web-{BE5143F6-0DD2-4AB2-AE92-B6894D062800}" dt="2024-06-13T18:35:48.087" v="653" actId="1076"/>
          <ac:picMkLst>
            <pc:docMk/>
            <pc:sldMk cId="0" sldId="256"/>
            <ac:picMk id="10" creationId="{C0E6F129-3BBA-0832-5620-74DA61C22645}"/>
          </ac:picMkLst>
        </pc:picChg>
        <pc:picChg chg="add mod">
          <ac:chgData name="Bandana Kumari" userId="7b12ac48475fac3b" providerId="Windows Live" clId="Web-{BE5143F6-0DD2-4AB2-AE92-B6894D062800}" dt="2024-06-13T18:35:34.196" v="652" actId="14100"/>
          <ac:picMkLst>
            <pc:docMk/>
            <pc:sldMk cId="0" sldId="256"/>
            <ac:picMk id="11" creationId="{1A785638-5AA4-5970-C3E2-D3F1F292373A}"/>
          </ac:picMkLst>
        </pc:picChg>
        <pc:picChg chg="del mod">
          <ac:chgData name="Bandana Kumari" userId="7b12ac48475fac3b" providerId="Windows Live" clId="Web-{BE5143F6-0DD2-4AB2-AE92-B6894D062800}" dt="2024-06-13T18:35:15.664" v="649"/>
          <ac:picMkLst>
            <pc:docMk/>
            <pc:sldMk cId="0" sldId="256"/>
            <ac:picMk id="15" creationId="{822B1AC3-3FC6-BE1B-8CC3-A9E871B7BC36}"/>
          </ac:picMkLst>
        </pc:picChg>
      </pc:sldChg>
      <pc:sldChg chg="addSp delSp modSp">
        <pc:chgData name="Bandana Kumari" userId="7b12ac48475fac3b" providerId="Windows Live" clId="Web-{BE5143F6-0DD2-4AB2-AE92-B6894D062800}" dt="2024-06-13T17:35:50.100" v="278" actId="20577"/>
        <pc:sldMkLst>
          <pc:docMk/>
          <pc:sldMk cId="3873362861" sldId="260"/>
        </pc:sldMkLst>
        <pc:spChg chg="add del mod">
          <ac:chgData name="Bandana Kumari" userId="7b12ac48475fac3b" providerId="Windows Live" clId="Web-{BE5143F6-0DD2-4AB2-AE92-B6894D062800}" dt="2024-06-13T17:32:07.045" v="190"/>
          <ac:spMkLst>
            <pc:docMk/>
            <pc:sldMk cId="3873362861" sldId="260"/>
            <ac:spMk id="12" creationId="{AEE01C3C-9592-A090-A6AA-E55F23DD3ACB}"/>
          </ac:spMkLst>
        </pc:spChg>
        <pc:spChg chg="add del">
          <ac:chgData name="Bandana Kumari" userId="7b12ac48475fac3b" providerId="Windows Live" clId="Web-{BE5143F6-0DD2-4AB2-AE92-B6894D062800}" dt="2024-06-13T17:32:40.375" v="192"/>
          <ac:spMkLst>
            <pc:docMk/>
            <pc:sldMk cId="3873362861" sldId="260"/>
            <ac:spMk id="13" creationId="{ADDA505A-1B8C-CAB5-064E-A1DF0F2B19F6}"/>
          </ac:spMkLst>
        </pc:spChg>
        <pc:spChg chg="add del">
          <ac:chgData name="Bandana Kumari" userId="7b12ac48475fac3b" providerId="Windows Live" clId="Web-{BE5143F6-0DD2-4AB2-AE92-B6894D062800}" dt="2024-06-13T17:32:45.860" v="194"/>
          <ac:spMkLst>
            <pc:docMk/>
            <pc:sldMk cId="3873362861" sldId="260"/>
            <ac:spMk id="14" creationId="{030384ED-63C0-7F3B-6FF0-F61E7786E988}"/>
          </ac:spMkLst>
        </pc:spChg>
        <pc:spChg chg="add mod">
          <ac:chgData name="Bandana Kumari" userId="7b12ac48475fac3b" providerId="Windows Live" clId="Web-{BE5143F6-0DD2-4AB2-AE92-B6894D062800}" dt="2024-06-13T17:35:50.100" v="278" actId="20577"/>
          <ac:spMkLst>
            <pc:docMk/>
            <pc:sldMk cId="3873362861" sldId="260"/>
            <ac:spMk id="15" creationId="{0CC764D1-0E49-CB2D-529B-C5A9A4C46070}"/>
          </ac:spMkLst>
        </pc:spChg>
        <pc:spChg chg="mod">
          <ac:chgData name="Bandana Kumari" userId="7b12ac48475fac3b" providerId="Windows Live" clId="Web-{BE5143F6-0DD2-4AB2-AE92-B6894D062800}" dt="2024-06-13T17:29:13.040" v="111" actId="20577"/>
          <ac:spMkLst>
            <pc:docMk/>
            <pc:sldMk cId="3873362861" sldId="260"/>
            <ac:spMk id="41" creationId="{318A52BD-3157-3BA5-C53B-14245BEE5A8A}"/>
          </ac:spMkLst>
        </pc:spChg>
        <pc:picChg chg="add del mod ord">
          <ac:chgData name="Bandana Kumari" userId="7b12ac48475fac3b" providerId="Windows Live" clId="Web-{BE5143F6-0DD2-4AB2-AE92-B6894D062800}" dt="2024-06-13T17:17:43.738" v="38"/>
          <ac:picMkLst>
            <pc:docMk/>
            <pc:sldMk cId="3873362861" sldId="260"/>
            <ac:picMk id="2" creationId="{F7C190E4-1BA8-FA5F-57D9-C7B27AB2E140}"/>
          </ac:picMkLst>
        </pc:picChg>
        <pc:picChg chg="add del mod ord">
          <ac:chgData name="Bandana Kumari" userId="7b12ac48475fac3b" providerId="Windows Live" clId="Web-{BE5143F6-0DD2-4AB2-AE92-B6894D062800}" dt="2024-06-13T17:23:52.077" v="48"/>
          <ac:picMkLst>
            <pc:docMk/>
            <pc:sldMk cId="3873362861" sldId="260"/>
            <ac:picMk id="3" creationId="{C4A1A12C-BC55-9DE1-B1A7-56B17E9E6686}"/>
          </ac:picMkLst>
        </pc:picChg>
        <pc:picChg chg="add del mod ord">
          <ac:chgData name="Bandana Kumari" userId="7b12ac48475fac3b" providerId="Windows Live" clId="Web-{BE5143F6-0DD2-4AB2-AE92-B6894D062800}" dt="2024-06-13T17:26:47.191" v="78"/>
          <ac:picMkLst>
            <pc:docMk/>
            <pc:sldMk cId="3873362861" sldId="260"/>
            <ac:picMk id="4" creationId="{FDC3A900-905E-473E-1C9F-1B544065A3F9}"/>
          </ac:picMkLst>
        </pc:picChg>
        <pc:picChg chg="add del mod">
          <ac:chgData name="Bandana Kumari" userId="7b12ac48475fac3b" providerId="Windows Live" clId="Web-{BE5143F6-0DD2-4AB2-AE92-B6894D062800}" dt="2024-06-13T17:27:01.973" v="80"/>
          <ac:picMkLst>
            <pc:docMk/>
            <pc:sldMk cId="3873362861" sldId="260"/>
            <ac:picMk id="5" creationId="{1A5B4961-F100-1A12-C01A-FAF76FBB1796}"/>
          </ac:picMkLst>
        </pc:picChg>
        <pc:picChg chg="add del mod">
          <ac:chgData name="Bandana Kumari" userId="7b12ac48475fac3b" providerId="Windows Live" clId="Web-{BE5143F6-0DD2-4AB2-AE92-B6894D062800}" dt="2024-06-13T17:27:32.068" v="94"/>
          <ac:picMkLst>
            <pc:docMk/>
            <pc:sldMk cId="3873362861" sldId="260"/>
            <ac:picMk id="6" creationId="{9BF88FC4-85E5-7E17-139D-A2A8ADED2677}"/>
          </ac:picMkLst>
        </pc:picChg>
        <pc:picChg chg="add mod ord">
          <ac:chgData name="Bandana Kumari" userId="7b12ac48475fac3b" providerId="Windows Live" clId="Web-{BE5143F6-0DD2-4AB2-AE92-B6894D062800}" dt="2024-06-13T17:35:18.599" v="273" actId="1076"/>
          <ac:picMkLst>
            <pc:docMk/>
            <pc:sldMk cId="3873362861" sldId="260"/>
            <ac:picMk id="7" creationId="{37BA72CF-3666-B16A-C0AC-1207EE23411C}"/>
          </ac:picMkLst>
        </pc:picChg>
        <pc:picChg chg="add del mod">
          <ac:chgData name="Bandana Kumari" userId="7b12ac48475fac3b" providerId="Windows Live" clId="Web-{BE5143F6-0DD2-4AB2-AE92-B6894D062800}" dt="2024-06-13T17:27:30.677" v="92"/>
          <ac:picMkLst>
            <pc:docMk/>
            <pc:sldMk cId="3873362861" sldId="260"/>
            <ac:picMk id="8" creationId="{22CDC91D-53C9-DBBF-357B-9AC8703B2EDF}"/>
          </ac:picMkLst>
        </pc:picChg>
        <pc:picChg chg="add del mod">
          <ac:chgData name="Bandana Kumari" userId="7b12ac48475fac3b" providerId="Windows Live" clId="Web-{BE5143F6-0DD2-4AB2-AE92-B6894D062800}" dt="2024-06-13T17:27:30.021" v="90"/>
          <ac:picMkLst>
            <pc:docMk/>
            <pc:sldMk cId="3873362861" sldId="260"/>
            <ac:picMk id="9" creationId="{C6BDFF58-0D5B-DEBA-A889-135305312828}"/>
          </ac:picMkLst>
        </pc:picChg>
        <pc:picChg chg="add del mod">
          <ac:chgData name="Bandana Kumari" userId="7b12ac48475fac3b" providerId="Windows Live" clId="Web-{BE5143F6-0DD2-4AB2-AE92-B6894D062800}" dt="2024-06-13T17:27:29.989" v="89"/>
          <ac:picMkLst>
            <pc:docMk/>
            <pc:sldMk cId="3873362861" sldId="260"/>
            <ac:picMk id="10" creationId="{A4C174C9-CDE4-CB33-9B5C-092A0DF4283B}"/>
          </ac:picMkLst>
        </pc:picChg>
        <pc:picChg chg="add del mod">
          <ac:chgData name="Bandana Kumari" userId="7b12ac48475fac3b" providerId="Windows Live" clId="Web-{BE5143F6-0DD2-4AB2-AE92-B6894D062800}" dt="2024-06-13T17:27:47.459" v="97"/>
          <ac:picMkLst>
            <pc:docMk/>
            <pc:sldMk cId="3873362861" sldId="260"/>
            <ac:picMk id="11" creationId="{96D08A60-3339-31C5-6D03-B029F7AC827C}"/>
          </ac:picMkLst>
        </pc:picChg>
        <pc:picChg chg="del mod">
          <ac:chgData name="Bandana Kumari" userId="7b12ac48475fac3b" providerId="Windows Live" clId="Web-{BE5143F6-0DD2-4AB2-AE92-B6894D062800}" dt="2024-06-13T17:24:07.171" v="51"/>
          <ac:picMkLst>
            <pc:docMk/>
            <pc:sldMk cId="3873362861" sldId="260"/>
            <ac:picMk id="43" creationId="{B2EAC467-BB50-A44A-2BAA-6740B67E020A}"/>
          </ac:picMkLst>
        </pc:picChg>
        <pc:picChg chg="del mod">
          <ac:chgData name="Bandana Kumari" userId="7b12ac48475fac3b" providerId="Windows Live" clId="Web-{BE5143F6-0DD2-4AB2-AE92-B6894D062800}" dt="2024-06-13T17:14:48.011" v="14"/>
          <ac:picMkLst>
            <pc:docMk/>
            <pc:sldMk cId="3873362861" sldId="260"/>
            <ac:picMk id="44" creationId="{D79C29CD-01E6-9702-1FB6-49EC44055636}"/>
          </ac:picMkLst>
        </pc:picChg>
        <pc:picChg chg="mod">
          <ac:chgData name="Bandana Kumari" userId="7b12ac48475fac3b" providerId="Windows Live" clId="Web-{BE5143F6-0DD2-4AB2-AE92-B6894D062800}" dt="2024-06-13T17:14:44.324" v="13" actId="14100"/>
          <ac:picMkLst>
            <pc:docMk/>
            <pc:sldMk cId="3873362861" sldId="260"/>
            <ac:picMk id="46" creationId="{4E9C0F2A-2043-DF13-A927-39C002445F9B}"/>
          </ac:picMkLst>
        </pc:picChg>
      </pc:sldChg>
      <pc:sldChg chg="addSp delSp modSp addAnim delAnim modAnim">
        <pc:chgData name="Bandana Kumari" userId="7b12ac48475fac3b" providerId="Windows Live" clId="Web-{BE5143F6-0DD2-4AB2-AE92-B6894D062800}" dt="2024-06-13T18:03:33.792" v="495"/>
        <pc:sldMkLst>
          <pc:docMk/>
          <pc:sldMk cId="1567422042" sldId="261"/>
        </pc:sldMkLst>
        <pc:spChg chg="del mod">
          <ac:chgData name="Bandana Kumari" userId="7b12ac48475fac3b" providerId="Windows Live" clId="Web-{BE5143F6-0DD2-4AB2-AE92-B6894D062800}" dt="2024-06-13T18:03:33.792" v="495"/>
          <ac:spMkLst>
            <pc:docMk/>
            <pc:sldMk cId="1567422042" sldId="261"/>
            <ac:spMk id="5" creationId="{00000000-0000-0000-0000-000000000000}"/>
          </ac:spMkLst>
        </pc:spChg>
        <pc:spChg chg="del mod">
          <ac:chgData name="Bandana Kumari" userId="7b12ac48475fac3b" providerId="Windows Live" clId="Web-{BE5143F6-0DD2-4AB2-AE92-B6894D062800}" dt="2024-06-13T17:38:32.854" v="288"/>
          <ac:spMkLst>
            <pc:docMk/>
            <pc:sldMk cId="1567422042" sldId="261"/>
            <ac:spMk id="6" creationId="{00000000-0000-0000-0000-000000000000}"/>
          </ac:spMkLst>
        </pc:spChg>
        <pc:spChg chg="del mod">
          <ac:chgData name="Bandana Kumari" userId="7b12ac48475fac3b" providerId="Windows Live" clId="Web-{BE5143F6-0DD2-4AB2-AE92-B6894D062800}" dt="2024-06-13T18:01:03.814" v="486"/>
          <ac:spMkLst>
            <pc:docMk/>
            <pc:sldMk cId="1567422042" sldId="261"/>
            <ac:spMk id="7" creationId="{00000000-0000-0000-0000-000000000000}"/>
          </ac:spMkLst>
        </pc:spChg>
        <pc:spChg chg="mod">
          <ac:chgData name="Bandana Kumari" userId="7b12ac48475fac3b" providerId="Windows Live" clId="Web-{BE5143F6-0DD2-4AB2-AE92-B6894D062800}" dt="2024-06-13T17:59:42.155" v="469" actId="1076"/>
          <ac:spMkLst>
            <pc:docMk/>
            <pc:sldMk cId="1567422042" sldId="261"/>
            <ac:spMk id="9" creationId="{DA2186E4-0D85-8973-F833-EC79AF61F464}"/>
          </ac:spMkLst>
        </pc:spChg>
        <pc:spChg chg="add mod">
          <ac:chgData name="Bandana Kumari" userId="7b12ac48475fac3b" providerId="Windows Live" clId="Web-{BE5143F6-0DD2-4AB2-AE92-B6894D062800}" dt="2024-06-13T18:01:30.017" v="494" actId="1076"/>
          <ac:spMkLst>
            <pc:docMk/>
            <pc:sldMk cId="1567422042" sldId="261"/>
            <ac:spMk id="10" creationId="{6CDA87D9-1D1C-716C-1CFE-ADD1402CF81C}"/>
          </ac:spMkLst>
        </pc:spChg>
        <pc:spChg chg="mod">
          <ac:chgData name="Bandana Kumari" userId="7b12ac48475fac3b" providerId="Windows Live" clId="Web-{BE5143F6-0DD2-4AB2-AE92-B6894D062800}" dt="2024-06-13T17:59:46.499" v="470" actId="1076"/>
          <ac:spMkLst>
            <pc:docMk/>
            <pc:sldMk cId="1567422042" sldId="261"/>
            <ac:spMk id="11" creationId="{0B30B924-E67D-F828-9554-46FEC7EC36A0}"/>
          </ac:spMkLst>
        </pc:spChg>
        <pc:spChg chg="mod">
          <ac:chgData name="Bandana Kumari" userId="7b12ac48475fac3b" providerId="Windows Live" clId="Web-{BE5143F6-0DD2-4AB2-AE92-B6894D062800}" dt="2024-06-13T17:47:26.344" v="389" actId="1076"/>
          <ac:spMkLst>
            <pc:docMk/>
            <pc:sldMk cId="1567422042" sldId="261"/>
            <ac:spMk id="13" creationId="{08326036-9119-637C-4DFB-3E89CF6D3233}"/>
          </ac:spMkLst>
        </pc:spChg>
        <pc:spChg chg="mod">
          <ac:chgData name="Bandana Kumari" userId="7b12ac48475fac3b" providerId="Windows Live" clId="Web-{BE5143F6-0DD2-4AB2-AE92-B6894D062800}" dt="2024-06-13T17:59:55.327" v="471" actId="1076"/>
          <ac:spMkLst>
            <pc:docMk/>
            <pc:sldMk cId="1567422042" sldId="261"/>
            <ac:spMk id="15" creationId="{D1FBDA2A-9A97-4F86-05A2-12473C7B463F}"/>
          </ac:spMkLst>
        </pc:spChg>
        <pc:spChg chg="mod">
          <ac:chgData name="Bandana Kumari" userId="7b12ac48475fac3b" providerId="Windows Live" clId="Web-{BE5143F6-0DD2-4AB2-AE92-B6894D062800}" dt="2024-06-13T18:00:46.126" v="482" actId="1076"/>
          <ac:spMkLst>
            <pc:docMk/>
            <pc:sldMk cId="1567422042" sldId="261"/>
            <ac:spMk id="17" creationId="{86DC7247-D045-B78B-3B38-4C6F2BC1A6E7}"/>
          </ac:spMkLst>
        </pc:spChg>
        <pc:spChg chg="mod">
          <ac:chgData name="Bandana Kumari" userId="7b12ac48475fac3b" providerId="Windows Live" clId="Web-{BE5143F6-0DD2-4AB2-AE92-B6894D062800}" dt="2024-06-13T18:01:24.439" v="487" actId="1076"/>
          <ac:spMkLst>
            <pc:docMk/>
            <pc:sldMk cId="1567422042" sldId="261"/>
            <ac:spMk id="19" creationId="{1CBC67E2-ACF1-A783-4639-F74B01BA13AE}"/>
          </ac:spMkLst>
        </pc:spChg>
        <pc:spChg chg="mod">
          <ac:chgData name="Bandana Kumari" userId="7b12ac48475fac3b" providerId="Windows Live" clId="Web-{BE5143F6-0DD2-4AB2-AE92-B6894D062800}" dt="2024-06-13T18:01:24.455" v="488" actId="1076"/>
          <ac:spMkLst>
            <pc:docMk/>
            <pc:sldMk cId="1567422042" sldId="261"/>
            <ac:spMk id="21" creationId="{2755E2B7-5DBE-3E35-1DF4-5871A62BFC26}"/>
          </ac:spMkLst>
        </pc:spChg>
        <pc:spChg chg="mod">
          <ac:chgData name="Bandana Kumari" userId="7b12ac48475fac3b" providerId="Windows Live" clId="Web-{BE5143F6-0DD2-4AB2-AE92-B6894D062800}" dt="2024-06-13T18:01:24.455" v="489" actId="1076"/>
          <ac:spMkLst>
            <pc:docMk/>
            <pc:sldMk cId="1567422042" sldId="261"/>
            <ac:spMk id="23" creationId="{9736C2B4-438C-1327-2FC3-B6FF031F2858}"/>
          </ac:spMkLst>
        </pc:spChg>
        <pc:spChg chg="mod">
          <ac:chgData name="Bandana Kumari" userId="7b12ac48475fac3b" providerId="Windows Live" clId="Web-{BE5143F6-0DD2-4AB2-AE92-B6894D062800}" dt="2024-06-13T18:01:24.470" v="490" actId="1076"/>
          <ac:spMkLst>
            <pc:docMk/>
            <pc:sldMk cId="1567422042" sldId="261"/>
            <ac:spMk id="25" creationId="{3910DC4F-95E5-2648-DEFC-FBC7AB819F5F}"/>
          </ac:spMkLst>
        </pc:spChg>
        <pc:spChg chg="mod">
          <ac:chgData name="Bandana Kumari" userId="7b12ac48475fac3b" providerId="Windows Live" clId="Web-{BE5143F6-0DD2-4AB2-AE92-B6894D062800}" dt="2024-06-13T18:00:32.281" v="480" actId="1076"/>
          <ac:spMkLst>
            <pc:docMk/>
            <pc:sldMk cId="1567422042" sldId="261"/>
            <ac:spMk id="37" creationId="{86B19E37-AF35-FE2D-9262-7075FCCE2E0C}"/>
          </ac:spMkLst>
        </pc:spChg>
        <pc:spChg chg="mod">
          <ac:chgData name="Bandana Kumari" userId="7b12ac48475fac3b" providerId="Windows Live" clId="Web-{BE5143F6-0DD2-4AB2-AE92-B6894D062800}" dt="2024-06-13T18:01:24.502" v="493" actId="1076"/>
          <ac:spMkLst>
            <pc:docMk/>
            <pc:sldMk cId="1567422042" sldId="261"/>
            <ac:spMk id="39" creationId="{4F47C590-A0BB-C3F2-CF6F-A06951EE9C79}"/>
          </ac:spMkLst>
        </pc:spChg>
        <pc:spChg chg="mod">
          <ac:chgData name="Bandana Kumari" userId="7b12ac48475fac3b" providerId="Windows Live" clId="Web-{BE5143F6-0DD2-4AB2-AE92-B6894D062800}" dt="2024-06-13T18:00:29.328" v="479" actId="1076"/>
          <ac:spMkLst>
            <pc:docMk/>
            <pc:sldMk cId="1567422042" sldId="261"/>
            <ac:spMk id="41" creationId="{0A33C0BD-7C8A-CB43-E064-EC4A6EB73353}"/>
          </ac:spMkLst>
        </pc:spChg>
        <pc:picChg chg="mod">
          <ac:chgData name="Bandana Kumari" userId="7b12ac48475fac3b" providerId="Windows Live" clId="Web-{BE5143F6-0DD2-4AB2-AE92-B6894D062800}" dt="2024-06-13T18:00:41.266" v="481" actId="1076"/>
          <ac:picMkLst>
            <pc:docMk/>
            <pc:sldMk cId="1567422042" sldId="261"/>
            <ac:picMk id="27" creationId="{0EDE8497-ED6F-D806-D121-3A413F5B71F6}"/>
          </ac:picMkLst>
        </pc:picChg>
        <pc:picChg chg="mod">
          <ac:chgData name="Bandana Kumari" userId="7b12ac48475fac3b" providerId="Windows Live" clId="Web-{BE5143F6-0DD2-4AB2-AE92-B6894D062800}" dt="2024-06-13T17:47:26.266" v="382" actId="1076"/>
          <ac:picMkLst>
            <pc:docMk/>
            <pc:sldMk cId="1567422042" sldId="261"/>
            <ac:picMk id="29" creationId="{4A33E232-DB73-AC5A-4036-5FEA21612FB1}"/>
          </ac:picMkLst>
        </pc:picChg>
        <pc:picChg chg="mod">
          <ac:chgData name="Bandana Kumari" userId="7b12ac48475fac3b" providerId="Windows Live" clId="Web-{BE5143F6-0DD2-4AB2-AE92-B6894D062800}" dt="2024-06-13T18:01:24.486" v="491" actId="1076"/>
          <ac:picMkLst>
            <pc:docMk/>
            <pc:sldMk cId="1567422042" sldId="261"/>
            <ac:picMk id="31" creationId="{4C00B700-003B-2D71-C2B7-D99B1161C106}"/>
          </ac:picMkLst>
        </pc:picChg>
        <pc:picChg chg="mod">
          <ac:chgData name="Bandana Kumari" userId="7b12ac48475fac3b" providerId="Windows Live" clId="Web-{BE5143F6-0DD2-4AB2-AE92-B6894D062800}" dt="2024-06-13T18:01:24.486" v="492" actId="1076"/>
          <ac:picMkLst>
            <pc:docMk/>
            <pc:sldMk cId="1567422042" sldId="261"/>
            <ac:picMk id="33" creationId="{B6C4D1BF-934A-08BD-AF3E-FA0E1432754A}"/>
          </ac:picMkLst>
        </pc:picChg>
        <pc:picChg chg="mod">
          <ac:chgData name="Bandana Kumari" userId="7b12ac48475fac3b" providerId="Windows Live" clId="Web-{BE5143F6-0DD2-4AB2-AE92-B6894D062800}" dt="2024-06-13T18:00:29.313" v="478" actId="1076"/>
          <ac:picMkLst>
            <pc:docMk/>
            <pc:sldMk cId="1567422042" sldId="261"/>
            <ac:picMk id="35" creationId="{81E76280-1D76-84B4-DF54-FF745F23D7DF}"/>
          </ac:picMkLst>
        </pc:picChg>
      </pc:sldChg>
      <pc:sldChg chg="add ord">
        <pc:chgData name="Bandana Kumari" userId="7b12ac48475fac3b" providerId="Windows Live" clId="Web-{BE5143F6-0DD2-4AB2-AE92-B6894D062800}" dt="2024-06-13T17:12:16.804" v="7"/>
        <pc:sldMkLst>
          <pc:docMk/>
          <pc:sldMk cId="4119587546" sldId="267"/>
        </pc:sldMkLst>
      </pc:sldChg>
      <pc:sldChg chg="add replId">
        <pc:chgData name="Bandana Kumari" userId="7b12ac48475fac3b" providerId="Windows Live" clId="Web-{BE5143F6-0DD2-4AB2-AE92-B6894D062800}" dt="2024-06-13T18:03:35.902" v="496"/>
        <pc:sldMkLst>
          <pc:docMk/>
          <pc:sldMk cId="853851385" sldId="268"/>
        </pc:sldMkLst>
      </pc:sldChg>
    </pc:docChg>
  </pc:docChgLst>
  <pc:docChgLst>
    <pc:chgData name="Bandana Kumari" userId="7b12ac48475fac3b" providerId="Windows Live" clId="Web-{1BECE370-BEBB-43F1-832F-C6F75749CC45}"/>
    <pc:docChg chg="addSld delSld modSld addMainMaster delMainMaster modMainMaster">
      <pc:chgData name="Bandana Kumari" userId="7b12ac48475fac3b" providerId="Windows Live" clId="Web-{1BECE370-BEBB-43F1-832F-C6F75749CC45}" dt="2024-06-12T08:47:31.128" v="114" actId="1076"/>
      <pc:docMkLst>
        <pc:docMk/>
      </pc:docMkLst>
      <pc:sldChg chg="addSp delSp modSp add del">
        <pc:chgData name="Bandana Kumari" userId="7b12ac48475fac3b" providerId="Windows Live" clId="Web-{1BECE370-BEBB-43F1-832F-C6F75749CC45}" dt="2024-06-12T08:47:31.128" v="114" actId="1076"/>
        <pc:sldMkLst>
          <pc:docMk/>
          <pc:sldMk cId="0" sldId="256"/>
        </pc:sldMkLst>
        <pc:spChg chg="add del mod">
          <ac:chgData name="Bandana Kumari" userId="7b12ac48475fac3b" providerId="Windows Live" clId="Web-{1BECE370-BEBB-43F1-832F-C6F75749CC45}" dt="2024-06-12T08:42:58.666" v="85"/>
          <ac:spMkLst>
            <pc:docMk/>
            <pc:sldMk cId="0" sldId="256"/>
            <ac:spMk id="3" creationId="{B214ED64-9431-AC93-A4EB-179DE6ED37B7}"/>
          </ac:spMkLst>
        </pc:spChg>
        <pc:spChg chg="mod">
          <ac:chgData name="Bandana Kumari" userId="7b12ac48475fac3b" providerId="Windows Live" clId="Web-{1BECE370-BEBB-43F1-832F-C6F75749CC45}" dt="2024-06-12T08:44:45.826" v="99" actId="1076"/>
          <ac:spMkLst>
            <pc:docMk/>
            <pc:sldMk cId="0" sldId="256"/>
            <ac:spMk id="356" creationId="{00000000-0000-0000-0000-000000000000}"/>
          </ac:spMkLst>
        </pc:spChg>
        <pc:spChg chg="del">
          <ac:chgData name="Bandana Kumari" userId="7b12ac48475fac3b" providerId="Windows Live" clId="Web-{1BECE370-BEBB-43F1-832F-C6F75749CC45}" dt="2024-06-12T08:42:40.197" v="82"/>
          <ac:spMkLst>
            <pc:docMk/>
            <pc:sldMk cId="0" sldId="256"/>
            <ac:spMk id="357" creationId="{00000000-0000-0000-0000-000000000000}"/>
          </ac:spMkLst>
        </pc:spChg>
        <pc:picChg chg="add mod">
          <ac:chgData name="Bandana Kumari" userId="7b12ac48475fac3b" providerId="Windows Live" clId="Web-{1BECE370-BEBB-43F1-832F-C6F75749CC45}" dt="2024-06-12T08:46:40.267" v="107" actId="1076"/>
          <ac:picMkLst>
            <pc:docMk/>
            <pc:sldMk cId="0" sldId="256"/>
            <ac:picMk id="4" creationId="{7F1EDFC3-EFD0-C9FD-6AA0-B070A74967B1}"/>
          </ac:picMkLst>
        </pc:picChg>
        <pc:picChg chg="add mod">
          <ac:chgData name="Bandana Kumari" userId="7b12ac48475fac3b" providerId="Windows Live" clId="Web-{1BECE370-BEBB-43F1-832F-C6F75749CC45}" dt="2024-06-12T08:47:31.128" v="114" actId="1076"/>
          <ac:picMkLst>
            <pc:docMk/>
            <pc:sldMk cId="0" sldId="256"/>
            <ac:picMk id="5" creationId="{82D57FC3-0252-E900-59C1-7904D684049E}"/>
          </ac:picMkLst>
        </pc:picChg>
      </pc:sldChg>
      <pc:sldChg chg="del mod setBg modClrScheme chgLayout">
        <pc:chgData name="Bandana Kumari" userId="7b12ac48475fac3b" providerId="Windows Live" clId="Web-{1BECE370-BEBB-43F1-832F-C6F75749CC45}" dt="2024-06-12T08:34:01.696" v="16"/>
        <pc:sldMkLst>
          <pc:docMk/>
          <pc:sldMk cId="109857222" sldId="256"/>
        </pc:sldMkLst>
      </pc:sldChg>
      <pc:sldChg chg="add del mod">
        <pc:chgData name="Bandana Kumari" userId="7b12ac48475fac3b" providerId="Windows Live" clId="Web-{1BECE370-BEBB-43F1-832F-C6F75749CC45}" dt="2024-06-12T08:43:23.761" v="89"/>
        <pc:sldMkLst>
          <pc:docMk/>
          <pc:sldMk cId="0" sldId="257"/>
        </pc:sldMkLst>
      </pc:sldChg>
      <pc:sldChg chg="add replId">
        <pc:chgData name="Bandana Kumari" userId="7b12ac48475fac3b" providerId="Windows Live" clId="Web-{1BECE370-BEBB-43F1-832F-C6F75749CC45}" dt="2024-06-12T08:35:22.120" v="24"/>
        <pc:sldMkLst>
          <pc:docMk/>
          <pc:sldMk cId="2938427760" sldId="258"/>
        </pc:sldMkLst>
      </pc:sldChg>
      <pc:sldChg chg="add replId">
        <pc:chgData name="Bandana Kumari" userId="7b12ac48475fac3b" providerId="Windows Live" clId="Web-{1BECE370-BEBB-43F1-832F-C6F75749CC45}" dt="2024-06-12T08:35:35.230" v="25"/>
        <pc:sldMkLst>
          <pc:docMk/>
          <pc:sldMk cId="2608169739" sldId="259"/>
        </pc:sldMkLst>
      </pc:sldChg>
      <pc:sldChg chg="modSp add">
        <pc:chgData name="Bandana Kumari" userId="7b12ac48475fac3b" providerId="Windows Live" clId="Web-{1BECE370-BEBB-43F1-832F-C6F75749CC45}" dt="2024-06-12T08:37:37.703" v="32" actId="20577"/>
        <pc:sldMkLst>
          <pc:docMk/>
          <pc:sldMk cId="3873362861" sldId="260"/>
        </pc:sldMkLst>
        <pc:spChg chg="mod">
          <ac:chgData name="Bandana Kumari" userId="7b12ac48475fac3b" providerId="Windows Live" clId="Web-{1BECE370-BEBB-43F1-832F-C6F75749CC45}" dt="2024-06-12T08:37:37.703" v="32" actId="20577"/>
          <ac:spMkLst>
            <pc:docMk/>
            <pc:sldMk cId="3873362861" sldId="260"/>
            <ac:spMk id="373" creationId="{00000000-0000-0000-0000-000000000000}"/>
          </ac:spMkLst>
        </pc:spChg>
        <pc:spChg chg="mod">
          <ac:chgData name="Bandana Kumari" userId="7b12ac48475fac3b" providerId="Windows Live" clId="Web-{1BECE370-BEBB-43F1-832F-C6F75749CC45}" dt="2024-06-12T08:37:15.733" v="29" actId="20577"/>
          <ac:spMkLst>
            <pc:docMk/>
            <pc:sldMk cId="3873362861" sldId="260"/>
            <ac:spMk id="376" creationId="{00000000-0000-0000-0000-000000000000}"/>
          </ac:spMkLst>
        </pc:spChg>
        <pc:spChg chg="mod">
          <ac:chgData name="Bandana Kumari" userId="7b12ac48475fac3b" providerId="Windows Live" clId="Web-{1BECE370-BEBB-43F1-832F-C6F75749CC45}" dt="2024-06-12T08:37:19.530" v="30"/>
          <ac:spMkLst>
            <pc:docMk/>
            <pc:sldMk cId="3873362861" sldId="260"/>
            <ac:spMk id="384" creationId="{00000000-0000-0000-0000-000000000000}"/>
          </ac:spMkLst>
        </pc:spChg>
      </pc:sldChg>
      <pc:sldChg chg="add del mod modClrScheme chgLayout">
        <pc:chgData name="Bandana Kumari" userId="7b12ac48475fac3b" providerId="Windows Live" clId="Web-{1BECE370-BEBB-43F1-832F-C6F75749CC45}" dt="2024-06-12T08:34:07.743" v="17"/>
        <pc:sldMkLst>
          <pc:docMk/>
          <pc:sldMk cId="0" sldId="300"/>
        </pc:sldMkLst>
      </pc:sldChg>
      <pc:sldChg chg="add del">
        <pc:chgData name="Bandana Kumari" userId="7b12ac48475fac3b" providerId="Windows Live" clId="Web-{1BECE370-BEBB-43F1-832F-C6F75749CC45}" dt="2024-06-12T08:21:47.828" v="2"/>
        <pc:sldMkLst>
          <pc:docMk/>
          <pc:sldMk cId="1164963596" sldId="301"/>
        </pc:sldMkLst>
      </pc:sldChg>
      <pc:sldMasterChg chg="del delSldLayout">
        <pc:chgData name="Bandana Kumari" userId="7b12ac48475fac3b" providerId="Windows Live" clId="Web-{1BECE370-BEBB-43F1-832F-C6F75749CC45}" dt="2024-06-12T08:22:24.673" v="3"/>
        <pc:sldMasterMkLst>
          <pc:docMk/>
          <pc:sldMasterMk cId="2460954070" sldId="2147483660"/>
        </pc:sldMasterMkLst>
        <pc:sldLayoutChg chg="del">
          <pc:chgData name="Bandana Kumari" userId="7b12ac48475fac3b" providerId="Windows Live" clId="Web-{1BECE370-BEBB-43F1-832F-C6F75749CC45}" dt="2024-06-12T08:22:24.673" v="3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Bandana Kumari" userId="7b12ac48475fac3b" providerId="Windows Live" clId="Web-{1BECE370-BEBB-43F1-832F-C6F75749CC45}" dt="2024-06-12T08:22:24.673" v="3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Bandana Kumari" userId="7b12ac48475fac3b" providerId="Windows Live" clId="Web-{1BECE370-BEBB-43F1-832F-C6F75749CC45}" dt="2024-06-12T08:22:24.673" v="3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Bandana Kumari" userId="7b12ac48475fac3b" providerId="Windows Live" clId="Web-{1BECE370-BEBB-43F1-832F-C6F75749CC45}" dt="2024-06-12T08:22:24.673" v="3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Bandana Kumari" userId="7b12ac48475fac3b" providerId="Windows Live" clId="Web-{1BECE370-BEBB-43F1-832F-C6F75749CC45}" dt="2024-06-12T08:22:24.673" v="3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Bandana Kumari" userId="7b12ac48475fac3b" providerId="Windows Live" clId="Web-{1BECE370-BEBB-43F1-832F-C6F75749CC45}" dt="2024-06-12T08:22:24.673" v="3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Bandana Kumari" userId="7b12ac48475fac3b" providerId="Windows Live" clId="Web-{1BECE370-BEBB-43F1-832F-C6F75749CC45}" dt="2024-06-12T08:22:24.673" v="3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Bandana Kumari" userId="7b12ac48475fac3b" providerId="Windows Live" clId="Web-{1BECE370-BEBB-43F1-832F-C6F75749CC45}" dt="2024-06-12T08:22:24.673" v="3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Bandana Kumari" userId="7b12ac48475fac3b" providerId="Windows Live" clId="Web-{1BECE370-BEBB-43F1-832F-C6F75749CC45}" dt="2024-06-12T08:22:24.673" v="3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Bandana Kumari" userId="7b12ac48475fac3b" providerId="Windows Live" clId="Web-{1BECE370-BEBB-43F1-832F-C6F75749CC45}" dt="2024-06-12T08:22:24.673" v="3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Bandana Kumari" userId="7b12ac48475fac3b" providerId="Windows Live" clId="Web-{1BECE370-BEBB-43F1-832F-C6F75749CC45}" dt="2024-06-12T08:22:24.673" v="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Bandana Kumari" userId="7b12ac48475fac3b" providerId="Windows Live" clId="Web-{1BECE370-BEBB-43F1-832F-C6F75749CC45}" dt="2024-06-12T08:22:39.502" v="4"/>
        <pc:sldMasterMkLst>
          <pc:docMk/>
          <pc:sldMasterMk cId="2638136273" sldId="2147483672"/>
        </pc:sldMasterMkLst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2080848429" sldId="2147483673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2363809110" sldId="2147483674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3740372934" sldId="2147483675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2556598300" sldId="2147483676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3232632205" sldId="2147483677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1859642516" sldId="2147483678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1852697617" sldId="2147483679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614051573" sldId="2147483680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2797131864" sldId="2147483681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1494910919" sldId="2147483682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4214305790" sldId="2147483683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946250303" sldId="2147483684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934165631" sldId="2147483685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1497624357" sldId="2147483686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3981555087" sldId="2147483687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4222953603" sldId="2147483688"/>
          </pc:sldLayoutMkLst>
        </pc:sldLayoutChg>
        <pc:sldLayoutChg chg="add del mod replId">
          <pc:chgData name="Bandana Kumari" userId="7b12ac48475fac3b" providerId="Windows Live" clId="Web-{1BECE370-BEBB-43F1-832F-C6F75749CC45}" dt="2024-06-12T08:22:39.502" v="4"/>
          <pc:sldLayoutMkLst>
            <pc:docMk/>
            <pc:sldMasterMk cId="2638136273" sldId="2147483672"/>
            <pc:sldLayoutMk cId="2404085731" sldId="2147483689"/>
          </pc:sldLayoutMkLst>
        </pc:sldLayoutChg>
      </pc:sldMasterChg>
      <pc:sldMasterChg chg="add del addSldLayout delSldLayout">
        <pc:chgData name="Bandana Kumari" userId="7b12ac48475fac3b" providerId="Windows Live" clId="Web-{1BECE370-BEBB-43F1-832F-C6F75749CC45}" dt="2024-06-12T08:35:02.745" v="23"/>
        <pc:sldMasterMkLst>
          <pc:docMk/>
          <pc:sldMasterMk cId="0" sldId="2147483677"/>
        </pc:sldMasterMkLst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48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49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50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51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52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53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54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55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56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57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58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59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60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61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62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63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64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65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66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67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68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69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70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71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72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73"/>
          </pc:sldLayoutMkLst>
        </pc:sldLayoutChg>
        <pc:sldLayoutChg chg="add del">
          <pc:chgData name="Bandana Kumari" userId="7b12ac48475fac3b" providerId="Windows Live" clId="Web-{1BECE370-BEBB-43F1-832F-C6F75749CC45}" dt="2024-06-12T08:35:02.745" v="23"/>
          <pc:sldLayoutMkLst>
            <pc:docMk/>
            <pc:sldMasterMk cId="0" sldId="2147483677"/>
            <pc:sldLayoutMk cId="0" sldId="2147483674"/>
          </pc:sldLayoutMkLst>
        </pc:sldLayoutChg>
      </pc:sldMasterChg>
      <pc:sldMasterChg chg="add del addSldLayout delSldLayout modSldLayout">
        <pc:chgData name="Bandana Kumari" userId="7b12ac48475fac3b" providerId="Windows Live" clId="Web-{1BECE370-BEBB-43F1-832F-C6F75749CC45}" dt="2024-06-12T08:31:17.831" v="5"/>
        <pc:sldMasterMkLst>
          <pc:docMk/>
          <pc:sldMasterMk cId="1799263350" sldId="2147483690"/>
        </pc:sldMasterMkLst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1566202850" sldId="2147483691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2705718853" sldId="2147483692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2729604822" sldId="2147483693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334639945" sldId="2147483694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1680071071" sldId="2147483695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2703261070" sldId="2147483696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1925307897" sldId="2147483697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283709849" sldId="2147483698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334904234" sldId="2147483699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1295422920" sldId="2147483700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3253881112" sldId="2147483701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2811669093" sldId="2147483702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656577577" sldId="2147483703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2373145343" sldId="2147483704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2838935738" sldId="2147483705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454167499" sldId="2147483706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17.831" v="5"/>
          <pc:sldLayoutMkLst>
            <pc:docMk/>
            <pc:sldMasterMk cId="1799263350" sldId="2147483690"/>
            <pc:sldLayoutMk cId="1408912525" sldId="2147483707"/>
          </pc:sldLayoutMkLst>
        </pc:sldLayoutChg>
      </pc:sldMasterChg>
      <pc:sldMasterChg chg="add del addSldLayout delSldLayout modSldLayout">
        <pc:chgData name="Bandana Kumari" userId="7b12ac48475fac3b" providerId="Windows Live" clId="Web-{1BECE370-BEBB-43F1-832F-C6F75749CC45}" dt="2024-06-12T08:31:32.332" v="6"/>
        <pc:sldMasterMkLst>
          <pc:docMk/>
          <pc:sldMasterMk cId="2385909810" sldId="2147483708"/>
        </pc:sldMasterMkLst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3053319182" sldId="2147483709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131279411" sldId="2147483710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1283223760" sldId="2147483711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2300010764" sldId="2147483712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4267274175" sldId="2147483713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2943842845" sldId="2147483714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1027961833" sldId="2147483715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2323716919" sldId="2147483716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3048172829" sldId="2147483717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2155937891" sldId="2147483718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2808990681" sldId="2147483719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2228682054" sldId="2147483720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1151263752" sldId="2147483721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2196384642" sldId="2147483722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1480839530" sldId="2147483723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4025589594" sldId="2147483724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32.332" v="6"/>
          <pc:sldLayoutMkLst>
            <pc:docMk/>
            <pc:sldMasterMk cId="2385909810" sldId="2147483708"/>
            <pc:sldLayoutMk cId="1789452986" sldId="2147483725"/>
          </pc:sldLayoutMkLst>
        </pc:sldLayoutChg>
      </pc:sldMasterChg>
      <pc:sldMasterChg chg="add del addSldLayout delSldLayout modSldLayout">
        <pc:chgData name="Bandana Kumari" userId="7b12ac48475fac3b" providerId="Windows Live" clId="Web-{1BECE370-BEBB-43F1-832F-C6F75749CC45}" dt="2024-06-12T08:31:42.801" v="7"/>
        <pc:sldMasterMkLst>
          <pc:docMk/>
          <pc:sldMasterMk cId="1428814239" sldId="2147483726"/>
        </pc:sldMasterMkLst>
        <pc:sldLayoutChg chg="add del mod replId">
          <pc:chgData name="Bandana Kumari" userId="7b12ac48475fac3b" providerId="Windows Live" clId="Web-{1BECE370-BEBB-43F1-832F-C6F75749CC45}" dt="2024-06-12T08:31:42.801" v="7"/>
          <pc:sldLayoutMkLst>
            <pc:docMk/>
            <pc:sldMasterMk cId="1428814239" sldId="2147483726"/>
            <pc:sldLayoutMk cId="2050130791" sldId="2147483727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2.801" v="7"/>
          <pc:sldLayoutMkLst>
            <pc:docMk/>
            <pc:sldMasterMk cId="1428814239" sldId="2147483726"/>
            <pc:sldLayoutMk cId="2683533168" sldId="2147483728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2.801" v="7"/>
          <pc:sldLayoutMkLst>
            <pc:docMk/>
            <pc:sldMasterMk cId="1428814239" sldId="2147483726"/>
            <pc:sldLayoutMk cId="1525456277" sldId="2147483729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2.801" v="7"/>
          <pc:sldLayoutMkLst>
            <pc:docMk/>
            <pc:sldMasterMk cId="1428814239" sldId="2147483726"/>
            <pc:sldLayoutMk cId="201425126" sldId="2147483730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2.801" v="7"/>
          <pc:sldLayoutMkLst>
            <pc:docMk/>
            <pc:sldMasterMk cId="1428814239" sldId="2147483726"/>
            <pc:sldLayoutMk cId="500217608" sldId="2147483731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2.801" v="7"/>
          <pc:sldLayoutMkLst>
            <pc:docMk/>
            <pc:sldMasterMk cId="1428814239" sldId="2147483726"/>
            <pc:sldLayoutMk cId="1012407879" sldId="2147483732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2.801" v="7"/>
          <pc:sldLayoutMkLst>
            <pc:docMk/>
            <pc:sldMasterMk cId="1428814239" sldId="2147483726"/>
            <pc:sldLayoutMk cId="1764424530" sldId="2147483733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2.801" v="7"/>
          <pc:sldLayoutMkLst>
            <pc:docMk/>
            <pc:sldMasterMk cId="1428814239" sldId="2147483726"/>
            <pc:sldLayoutMk cId="2833864211" sldId="2147483734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2.801" v="7"/>
          <pc:sldLayoutMkLst>
            <pc:docMk/>
            <pc:sldMasterMk cId="1428814239" sldId="2147483726"/>
            <pc:sldLayoutMk cId="1762482741" sldId="2147483735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2.801" v="7"/>
          <pc:sldLayoutMkLst>
            <pc:docMk/>
            <pc:sldMasterMk cId="1428814239" sldId="2147483726"/>
            <pc:sldLayoutMk cId="2711326154" sldId="2147483736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2.801" v="7"/>
          <pc:sldLayoutMkLst>
            <pc:docMk/>
            <pc:sldMasterMk cId="1428814239" sldId="2147483726"/>
            <pc:sldLayoutMk cId="3562693089" sldId="2147483737"/>
          </pc:sldLayoutMkLst>
        </pc:sldLayoutChg>
      </pc:sldMasterChg>
      <pc:sldMasterChg chg="add del addSldLayout delSldLayout modSldLayout">
        <pc:chgData name="Bandana Kumari" userId="7b12ac48475fac3b" providerId="Windows Live" clId="Web-{1BECE370-BEBB-43F1-832F-C6F75749CC45}" dt="2024-06-12T08:31:46.738" v="8"/>
        <pc:sldMasterMkLst>
          <pc:docMk/>
          <pc:sldMasterMk cId="425242538" sldId="2147483738"/>
        </pc:sldMasterMkLst>
        <pc:sldLayoutChg chg="add del mod replId">
          <pc:chgData name="Bandana Kumari" userId="7b12ac48475fac3b" providerId="Windows Live" clId="Web-{1BECE370-BEBB-43F1-832F-C6F75749CC45}" dt="2024-06-12T08:31:46.738" v="8"/>
          <pc:sldLayoutMkLst>
            <pc:docMk/>
            <pc:sldMasterMk cId="425242538" sldId="2147483738"/>
            <pc:sldLayoutMk cId="2036455309" sldId="2147483739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6.738" v="8"/>
          <pc:sldLayoutMkLst>
            <pc:docMk/>
            <pc:sldMasterMk cId="425242538" sldId="2147483738"/>
            <pc:sldLayoutMk cId="3757800709" sldId="2147483740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6.738" v="8"/>
          <pc:sldLayoutMkLst>
            <pc:docMk/>
            <pc:sldMasterMk cId="425242538" sldId="2147483738"/>
            <pc:sldLayoutMk cId="2521810528" sldId="2147483741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6.738" v="8"/>
          <pc:sldLayoutMkLst>
            <pc:docMk/>
            <pc:sldMasterMk cId="425242538" sldId="2147483738"/>
            <pc:sldLayoutMk cId="1655451570" sldId="2147483742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6.738" v="8"/>
          <pc:sldLayoutMkLst>
            <pc:docMk/>
            <pc:sldMasterMk cId="425242538" sldId="2147483738"/>
            <pc:sldLayoutMk cId="2442015342" sldId="2147483743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6.738" v="8"/>
          <pc:sldLayoutMkLst>
            <pc:docMk/>
            <pc:sldMasterMk cId="425242538" sldId="2147483738"/>
            <pc:sldLayoutMk cId="778987682" sldId="2147483744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6.738" v="8"/>
          <pc:sldLayoutMkLst>
            <pc:docMk/>
            <pc:sldMasterMk cId="425242538" sldId="2147483738"/>
            <pc:sldLayoutMk cId="2648530018" sldId="2147483745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6.738" v="8"/>
          <pc:sldLayoutMkLst>
            <pc:docMk/>
            <pc:sldMasterMk cId="425242538" sldId="2147483738"/>
            <pc:sldLayoutMk cId="3691802912" sldId="2147483746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6.738" v="8"/>
          <pc:sldLayoutMkLst>
            <pc:docMk/>
            <pc:sldMasterMk cId="425242538" sldId="2147483738"/>
            <pc:sldLayoutMk cId="3653362181" sldId="2147483747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6.738" v="8"/>
          <pc:sldLayoutMkLst>
            <pc:docMk/>
            <pc:sldMasterMk cId="425242538" sldId="2147483738"/>
            <pc:sldLayoutMk cId="2610998676" sldId="2147483748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46.738" v="8"/>
          <pc:sldLayoutMkLst>
            <pc:docMk/>
            <pc:sldMasterMk cId="425242538" sldId="2147483738"/>
            <pc:sldLayoutMk cId="3024270908" sldId="2147483749"/>
          </pc:sldLayoutMkLst>
        </pc:sldLayoutChg>
      </pc:sldMasterChg>
      <pc:sldMasterChg chg="add del addSldLayout delSldLayout modSldLayout">
        <pc:chgData name="Bandana Kumari" userId="7b12ac48475fac3b" providerId="Windows Live" clId="Web-{1BECE370-BEBB-43F1-832F-C6F75749CC45}" dt="2024-06-12T08:31:50.160" v="9"/>
        <pc:sldMasterMkLst>
          <pc:docMk/>
          <pc:sldMasterMk cId="301882584" sldId="2147483750"/>
        </pc:sldMasterMkLst>
        <pc:sldLayoutChg chg="add del mod replId">
          <pc:chgData name="Bandana Kumari" userId="7b12ac48475fac3b" providerId="Windows Live" clId="Web-{1BECE370-BEBB-43F1-832F-C6F75749CC45}" dt="2024-06-12T08:31:50.160" v="9"/>
          <pc:sldLayoutMkLst>
            <pc:docMk/>
            <pc:sldMasterMk cId="301882584" sldId="2147483750"/>
            <pc:sldLayoutMk cId="1630245166" sldId="2147483751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50.160" v="9"/>
          <pc:sldLayoutMkLst>
            <pc:docMk/>
            <pc:sldMasterMk cId="301882584" sldId="2147483750"/>
            <pc:sldLayoutMk cId="1238814051" sldId="2147483752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50.160" v="9"/>
          <pc:sldLayoutMkLst>
            <pc:docMk/>
            <pc:sldMasterMk cId="301882584" sldId="2147483750"/>
            <pc:sldLayoutMk cId="246651847" sldId="2147483753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50.160" v="9"/>
          <pc:sldLayoutMkLst>
            <pc:docMk/>
            <pc:sldMasterMk cId="301882584" sldId="2147483750"/>
            <pc:sldLayoutMk cId="1201549886" sldId="2147483754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50.160" v="9"/>
          <pc:sldLayoutMkLst>
            <pc:docMk/>
            <pc:sldMasterMk cId="301882584" sldId="2147483750"/>
            <pc:sldLayoutMk cId="3096504839" sldId="2147483755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50.160" v="9"/>
          <pc:sldLayoutMkLst>
            <pc:docMk/>
            <pc:sldMasterMk cId="301882584" sldId="2147483750"/>
            <pc:sldLayoutMk cId="2477731346" sldId="2147483756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50.160" v="9"/>
          <pc:sldLayoutMkLst>
            <pc:docMk/>
            <pc:sldMasterMk cId="301882584" sldId="2147483750"/>
            <pc:sldLayoutMk cId="30270156" sldId="2147483757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50.160" v="9"/>
          <pc:sldLayoutMkLst>
            <pc:docMk/>
            <pc:sldMasterMk cId="301882584" sldId="2147483750"/>
            <pc:sldLayoutMk cId="1622890813" sldId="2147483758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50.160" v="9"/>
          <pc:sldLayoutMkLst>
            <pc:docMk/>
            <pc:sldMasterMk cId="301882584" sldId="2147483750"/>
            <pc:sldLayoutMk cId="3289611668" sldId="2147483759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50.160" v="9"/>
          <pc:sldLayoutMkLst>
            <pc:docMk/>
            <pc:sldMasterMk cId="301882584" sldId="2147483750"/>
            <pc:sldLayoutMk cId="520235201" sldId="2147483760"/>
          </pc:sldLayoutMkLst>
        </pc:sldLayoutChg>
        <pc:sldLayoutChg chg="add del mod replId">
          <pc:chgData name="Bandana Kumari" userId="7b12ac48475fac3b" providerId="Windows Live" clId="Web-{1BECE370-BEBB-43F1-832F-C6F75749CC45}" dt="2024-06-12T08:31:50.160" v="9"/>
          <pc:sldLayoutMkLst>
            <pc:docMk/>
            <pc:sldMasterMk cId="301882584" sldId="2147483750"/>
            <pc:sldLayoutMk cId="3262376198" sldId="2147483761"/>
          </pc:sldLayoutMkLst>
        </pc:sldLayoutChg>
      </pc:sldMasterChg>
      <pc:sldMasterChg chg="add mod setBg addSldLayout modSldLayout">
        <pc:chgData name="Bandana Kumari" userId="7b12ac48475fac3b" providerId="Windows Live" clId="Web-{1BECE370-BEBB-43F1-832F-C6F75749CC45}" dt="2024-06-12T08:33:17.741" v="13"/>
        <pc:sldMasterMkLst>
          <pc:docMk/>
          <pc:sldMasterMk cId="1713411381" sldId="2147483762"/>
        </pc:sldMasterMkLst>
        <pc:sldLayoutChg chg="add mod replId">
          <pc:chgData name="Bandana Kumari" userId="7b12ac48475fac3b" providerId="Windows Live" clId="Web-{1BECE370-BEBB-43F1-832F-C6F75749CC45}" dt="2024-06-12T08:32:22.849" v="12"/>
          <pc:sldLayoutMkLst>
            <pc:docMk/>
            <pc:sldMasterMk cId="1713411381" sldId="2147483762"/>
            <pc:sldLayoutMk cId="4028735842" sldId="2147483763"/>
          </pc:sldLayoutMkLst>
        </pc:sldLayoutChg>
        <pc:sldLayoutChg chg="add mod replId">
          <pc:chgData name="Bandana Kumari" userId="7b12ac48475fac3b" providerId="Windows Live" clId="Web-{1BECE370-BEBB-43F1-832F-C6F75749CC45}" dt="2024-06-12T08:32:22.849" v="12"/>
          <pc:sldLayoutMkLst>
            <pc:docMk/>
            <pc:sldMasterMk cId="1713411381" sldId="2147483762"/>
            <pc:sldLayoutMk cId="1111933710" sldId="2147483764"/>
          </pc:sldLayoutMkLst>
        </pc:sldLayoutChg>
        <pc:sldLayoutChg chg="add mod replId">
          <pc:chgData name="Bandana Kumari" userId="7b12ac48475fac3b" providerId="Windows Live" clId="Web-{1BECE370-BEBB-43F1-832F-C6F75749CC45}" dt="2024-06-12T08:32:22.849" v="12"/>
          <pc:sldLayoutMkLst>
            <pc:docMk/>
            <pc:sldMasterMk cId="1713411381" sldId="2147483762"/>
            <pc:sldLayoutMk cId="2707117124" sldId="2147483765"/>
          </pc:sldLayoutMkLst>
        </pc:sldLayoutChg>
        <pc:sldLayoutChg chg="add mod replId">
          <pc:chgData name="Bandana Kumari" userId="7b12ac48475fac3b" providerId="Windows Live" clId="Web-{1BECE370-BEBB-43F1-832F-C6F75749CC45}" dt="2024-06-12T08:32:22.849" v="12"/>
          <pc:sldLayoutMkLst>
            <pc:docMk/>
            <pc:sldMasterMk cId="1713411381" sldId="2147483762"/>
            <pc:sldLayoutMk cId="4206413426" sldId="2147483766"/>
          </pc:sldLayoutMkLst>
        </pc:sldLayoutChg>
        <pc:sldLayoutChg chg="add mod replId">
          <pc:chgData name="Bandana Kumari" userId="7b12ac48475fac3b" providerId="Windows Live" clId="Web-{1BECE370-BEBB-43F1-832F-C6F75749CC45}" dt="2024-06-12T08:32:22.849" v="12"/>
          <pc:sldLayoutMkLst>
            <pc:docMk/>
            <pc:sldMasterMk cId="1713411381" sldId="2147483762"/>
            <pc:sldLayoutMk cId="2977833663" sldId="2147483767"/>
          </pc:sldLayoutMkLst>
        </pc:sldLayoutChg>
        <pc:sldLayoutChg chg="add mod replId">
          <pc:chgData name="Bandana Kumari" userId="7b12ac48475fac3b" providerId="Windows Live" clId="Web-{1BECE370-BEBB-43F1-832F-C6F75749CC45}" dt="2024-06-12T08:32:22.849" v="12"/>
          <pc:sldLayoutMkLst>
            <pc:docMk/>
            <pc:sldMasterMk cId="1713411381" sldId="2147483762"/>
            <pc:sldLayoutMk cId="1035276054" sldId="2147483768"/>
          </pc:sldLayoutMkLst>
        </pc:sldLayoutChg>
        <pc:sldLayoutChg chg="add mod replId">
          <pc:chgData name="Bandana Kumari" userId="7b12ac48475fac3b" providerId="Windows Live" clId="Web-{1BECE370-BEBB-43F1-832F-C6F75749CC45}" dt="2024-06-12T08:32:22.849" v="12"/>
          <pc:sldLayoutMkLst>
            <pc:docMk/>
            <pc:sldMasterMk cId="1713411381" sldId="2147483762"/>
            <pc:sldLayoutMk cId="1517193895" sldId="2147483769"/>
          </pc:sldLayoutMkLst>
        </pc:sldLayoutChg>
        <pc:sldLayoutChg chg="add mod replId">
          <pc:chgData name="Bandana Kumari" userId="7b12ac48475fac3b" providerId="Windows Live" clId="Web-{1BECE370-BEBB-43F1-832F-C6F75749CC45}" dt="2024-06-12T08:32:22.849" v="12"/>
          <pc:sldLayoutMkLst>
            <pc:docMk/>
            <pc:sldMasterMk cId="1713411381" sldId="2147483762"/>
            <pc:sldLayoutMk cId="2447762479" sldId="2147483770"/>
          </pc:sldLayoutMkLst>
        </pc:sldLayoutChg>
        <pc:sldLayoutChg chg="add mod replId">
          <pc:chgData name="Bandana Kumari" userId="7b12ac48475fac3b" providerId="Windows Live" clId="Web-{1BECE370-BEBB-43F1-832F-C6F75749CC45}" dt="2024-06-12T08:32:22.849" v="12"/>
          <pc:sldLayoutMkLst>
            <pc:docMk/>
            <pc:sldMasterMk cId="1713411381" sldId="2147483762"/>
            <pc:sldLayoutMk cId="1098294672" sldId="2147483771"/>
          </pc:sldLayoutMkLst>
        </pc:sldLayoutChg>
        <pc:sldLayoutChg chg="add mod replId">
          <pc:chgData name="Bandana Kumari" userId="7b12ac48475fac3b" providerId="Windows Live" clId="Web-{1BECE370-BEBB-43F1-832F-C6F75749CC45}" dt="2024-06-12T08:32:22.849" v="12"/>
          <pc:sldLayoutMkLst>
            <pc:docMk/>
            <pc:sldMasterMk cId="1713411381" sldId="2147483762"/>
            <pc:sldLayoutMk cId="3999158129" sldId="2147483772"/>
          </pc:sldLayoutMkLst>
        </pc:sldLayoutChg>
        <pc:sldLayoutChg chg="add mod replId">
          <pc:chgData name="Bandana Kumari" userId="7b12ac48475fac3b" providerId="Windows Live" clId="Web-{1BECE370-BEBB-43F1-832F-C6F75749CC45}" dt="2024-06-12T08:32:22.849" v="12"/>
          <pc:sldLayoutMkLst>
            <pc:docMk/>
            <pc:sldMasterMk cId="1713411381" sldId="2147483762"/>
            <pc:sldLayoutMk cId="253912939" sldId="2147483773"/>
          </pc:sldLayoutMkLst>
        </pc:sldLayoutChg>
        <pc:sldLayoutChg chg="add">
          <pc:chgData name="Bandana Kumari" userId="7b12ac48475fac3b" providerId="Windows Live" clId="Web-{1BECE370-BEBB-43F1-832F-C6F75749CC45}" dt="2024-06-12T08:33:17.741" v="13"/>
          <pc:sldLayoutMkLst>
            <pc:docMk/>
            <pc:sldMasterMk cId="1713411381" sldId="2147483762"/>
            <pc:sldLayoutMk cId="2671843607" sldId="21474837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AD3A9-8FF9-4413-B137-6FB347513E25}" type="datetimeFigureOut"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76158-20DC-4128-8F5A-A9070B7154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4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254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3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118367" y="1564133"/>
            <a:ext cx="9955200" cy="4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■"/>
              <a:defRPr sz="1333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36" name="Google Shape;36;p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-454933" y="4757767"/>
            <a:ext cx="2241333" cy="2577900"/>
          </a:xfrm>
          <a:custGeom>
            <a:avLst/>
            <a:gdLst/>
            <a:ahLst/>
            <a:cxnLst/>
            <a:rect l="l" t="t" r="r" b="b"/>
            <a:pathLst>
              <a:path w="67240" h="77337" extrusionOk="0">
                <a:moveTo>
                  <a:pt x="64258" y="77337"/>
                </a:moveTo>
                <a:cubicBezTo>
                  <a:pt x="67393" y="72113"/>
                  <a:pt x="68103" y="64844"/>
                  <a:pt x="65964" y="59140"/>
                </a:cubicBezTo>
                <a:cubicBezTo>
                  <a:pt x="61493" y="47217"/>
                  <a:pt x="47674" y="41416"/>
                  <a:pt x="38669" y="32413"/>
                </a:cubicBezTo>
                <a:cubicBezTo>
                  <a:pt x="31454" y="25200"/>
                  <a:pt x="28255" y="14607"/>
                  <a:pt x="21041" y="7392"/>
                </a:cubicBezTo>
                <a:cubicBezTo>
                  <a:pt x="15785" y="2135"/>
                  <a:pt x="7434" y="0"/>
                  <a:pt x="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" name="Google Shape;38;p4"/>
          <p:cNvSpPr/>
          <p:nvPr/>
        </p:nvSpPr>
        <p:spPr>
          <a:xfrm>
            <a:off x="10893501" y="-330566"/>
            <a:ext cx="1844100" cy="1845233"/>
          </a:xfrm>
          <a:custGeom>
            <a:avLst/>
            <a:gdLst/>
            <a:ahLst/>
            <a:cxnLst/>
            <a:rect l="l" t="t" r="r" b="b"/>
            <a:pathLst>
              <a:path w="55323" h="55357" extrusionOk="0">
                <a:moveTo>
                  <a:pt x="47803" y="41438"/>
                </a:moveTo>
                <a:cubicBezTo>
                  <a:pt x="40201" y="52533"/>
                  <a:pt x="24996" y="55356"/>
                  <a:pt x="13902" y="47754"/>
                </a:cubicBezTo>
                <a:cubicBezTo>
                  <a:pt x="2807" y="40152"/>
                  <a:pt x="0" y="24930"/>
                  <a:pt x="7603" y="13852"/>
                </a:cubicBezTo>
                <a:cubicBezTo>
                  <a:pt x="15122" y="2908"/>
                  <a:pt x="30042" y="1"/>
                  <a:pt x="41103" y="7286"/>
                </a:cubicBezTo>
                <a:cubicBezTo>
                  <a:pt x="41220" y="7369"/>
                  <a:pt x="41371" y="7453"/>
                  <a:pt x="41488" y="7570"/>
                </a:cubicBezTo>
                <a:cubicBezTo>
                  <a:pt x="41621" y="7653"/>
                  <a:pt x="41738" y="7754"/>
                  <a:pt x="41872" y="7837"/>
                </a:cubicBezTo>
                <a:cubicBezTo>
                  <a:pt x="52649" y="15523"/>
                  <a:pt x="55322" y="30494"/>
                  <a:pt x="47803" y="41438"/>
                </a:cubicBezTo>
                <a:close/>
                <a:moveTo>
                  <a:pt x="43075" y="16008"/>
                </a:moveTo>
                <a:cubicBezTo>
                  <a:pt x="41187" y="18765"/>
                  <a:pt x="37394" y="19466"/>
                  <a:pt x="34620" y="17562"/>
                </a:cubicBezTo>
                <a:cubicBezTo>
                  <a:pt x="31863" y="15674"/>
                  <a:pt x="31145" y="11881"/>
                  <a:pt x="33050" y="9107"/>
                </a:cubicBezTo>
                <a:cubicBezTo>
                  <a:pt x="34270" y="7353"/>
                  <a:pt x="36241" y="6417"/>
                  <a:pt x="38229" y="6484"/>
                </a:cubicBezTo>
                <a:cubicBezTo>
                  <a:pt x="33351" y="4846"/>
                  <a:pt x="27770" y="6551"/>
                  <a:pt x="24712" y="11012"/>
                </a:cubicBezTo>
                <a:cubicBezTo>
                  <a:pt x="21020" y="16392"/>
                  <a:pt x="22406" y="23794"/>
                  <a:pt x="27787" y="27503"/>
                </a:cubicBezTo>
                <a:cubicBezTo>
                  <a:pt x="33183" y="31212"/>
                  <a:pt x="40569" y="29826"/>
                  <a:pt x="44295" y="24446"/>
                </a:cubicBezTo>
                <a:cubicBezTo>
                  <a:pt x="47336" y="19984"/>
                  <a:pt x="46951" y="14153"/>
                  <a:pt x="43660" y="10193"/>
                </a:cubicBezTo>
                <a:cubicBezTo>
                  <a:pt x="44445" y="12048"/>
                  <a:pt x="44295" y="14253"/>
                  <a:pt x="43075" y="16008"/>
                </a:cubicBezTo>
                <a:close/>
                <a:moveTo>
                  <a:pt x="44712" y="24746"/>
                </a:moveTo>
                <a:cubicBezTo>
                  <a:pt x="40853" y="30360"/>
                  <a:pt x="33133" y="31814"/>
                  <a:pt x="27519" y="27938"/>
                </a:cubicBezTo>
                <a:cubicBezTo>
                  <a:pt x="21905" y="24078"/>
                  <a:pt x="20468" y="16375"/>
                  <a:pt x="24328" y="10761"/>
                </a:cubicBezTo>
                <a:cubicBezTo>
                  <a:pt x="26985" y="6902"/>
                  <a:pt x="31446" y="5014"/>
                  <a:pt x="35790" y="5481"/>
                </a:cubicBezTo>
                <a:cubicBezTo>
                  <a:pt x="28689" y="3560"/>
                  <a:pt x="20836" y="6183"/>
                  <a:pt x="16425" y="12599"/>
                </a:cubicBezTo>
                <a:cubicBezTo>
                  <a:pt x="10878" y="20703"/>
                  <a:pt x="12949" y="31814"/>
                  <a:pt x="21053" y="37395"/>
                </a:cubicBezTo>
                <a:cubicBezTo>
                  <a:pt x="29157" y="42942"/>
                  <a:pt x="40268" y="40870"/>
                  <a:pt x="45832" y="32766"/>
                </a:cubicBezTo>
                <a:cubicBezTo>
                  <a:pt x="50226" y="26384"/>
                  <a:pt x="49875" y="18113"/>
                  <a:pt x="45548" y="12181"/>
                </a:cubicBezTo>
                <a:cubicBezTo>
                  <a:pt x="47503" y="16058"/>
                  <a:pt x="47336" y="20887"/>
                  <a:pt x="44712" y="24746"/>
                </a:cubicBezTo>
                <a:close/>
                <a:moveTo>
                  <a:pt x="33468" y="9408"/>
                </a:moveTo>
                <a:cubicBezTo>
                  <a:pt x="31747" y="11931"/>
                  <a:pt x="32381" y="15406"/>
                  <a:pt x="34904" y="17144"/>
                </a:cubicBezTo>
                <a:cubicBezTo>
                  <a:pt x="37444" y="18882"/>
                  <a:pt x="40920" y="18230"/>
                  <a:pt x="42657" y="15707"/>
                </a:cubicBezTo>
                <a:cubicBezTo>
                  <a:pt x="44362" y="13251"/>
                  <a:pt x="43793" y="9926"/>
                  <a:pt x="41454" y="8121"/>
                </a:cubicBezTo>
                <a:cubicBezTo>
                  <a:pt x="41371" y="8071"/>
                  <a:pt x="41304" y="8021"/>
                  <a:pt x="41220" y="7954"/>
                </a:cubicBezTo>
                <a:cubicBezTo>
                  <a:pt x="38697" y="6233"/>
                  <a:pt x="35205" y="6868"/>
                  <a:pt x="33468" y="9408"/>
                </a:cubicBezTo>
                <a:close/>
                <a:moveTo>
                  <a:pt x="8037" y="14136"/>
                </a:moveTo>
                <a:cubicBezTo>
                  <a:pt x="585" y="24997"/>
                  <a:pt x="3359" y="39901"/>
                  <a:pt x="14203" y="47336"/>
                </a:cubicBezTo>
                <a:cubicBezTo>
                  <a:pt x="25063" y="54788"/>
                  <a:pt x="39950" y="52015"/>
                  <a:pt x="47386" y="41171"/>
                </a:cubicBezTo>
                <a:cubicBezTo>
                  <a:pt x="53167" y="32733"/>
                  <a:pt x="52799" y="21856"/>
                  <a:pt x="47219" y="13919"/>
                </a:cubicBezTo>
                <a:cubicBezTo>
                  <a:pt x="50393" y="19784"/>
                  <a:pt x="50243" y="27169"/>
                  <a:pt x="46233" y="33050"/>
                </a:cubicBezTo>
                <a:cubicBezTo>
                  <a:pt x="40519" y="41371"/>
                  <a:pt x="29090" y="43510"/>
                  <a:pt x="20752" y="37779"/>
                </a:cubicBezTo>
                <a:cubicBezTo>
                  <a:pt x="12415" y="32065"/>
                  <a:pt x="10293" y="20636"/>
                  <a:pt x="16007" y="12298"/>
                </a:cubicBezTo>
                <a:cubicBezTo>
                  <a:pt x="20034" y="6434"/>
                  <a:pt x="26901" y="3660"/>
                  <a:pt x="33518" y="4512"/>
                </a:cubicBezTo>
                <a:cubicBezTo>
                  <a:pt x="24111" y="2156"/>
                  <a:pt x="13818" y="5699"/>
                  <a:pt x="8037" y="141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9" name="Google Shape;39;p4"/>
          <p:cNvGrpSpPr/>
          <p:nvPr/>
        </p:nvGrpSpPr>
        <p:grpSpPr>
          <a:xfrm rot="2275203">
            <a:off x="236062" y="2156834"/>
            <a:ext cx="676087" cy="714193"/>
            <a:chOff x="4050525" y="153275"/>
            <a:chExt cx="1977300" cy="2088750"/>
          </a:xfrm>
        </p:grpSpPr>
        <p:cxnSp>
          <p:nvCxnSpPr>
            <p:cNvPr id="40" name="Google Shape;40;p4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4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4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" name="Google Shape;44;p4"/>
          <p:cNvGrpSpPr/>
          <p:nvPr/>
        </p:nvGrpSpPr>
        <p:grpSpPr>
          <a:xfrm rot="18289669">
            <a:off x="250056" y="3050316"/>
            <a:ext cx="648123" cy="684653"/>
            <a:chOff x="4050525" y="153275"/>
            <a:chExt cx="1977300" cy="2088750"/>
          </a:xfrm>
        </p:grpSpPr>
        <p:cxnSp>
          <p:nvCxnSpPr>
            <p:cNvPr id="45" name="Google Shape;45;p4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4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4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4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67184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428"/>
            <a:ext cx="12192001" cy="68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65000" y="1761300"/>
            <a:ext cx="9462400" cy="29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915400" y="4784767"/>
            <a:ext cx="83616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366866" y="4618843"/>
            <a:ext cx="2317833" cy="3361333"/>
          </a:xfrm>
          <a:custGeom>
            <a:avLst/>
            <a:gdLst/>
            <a:ahLst/>
            <a:cxnLst/>
            <a:rect l="l" t="t" r="r" b="b"/>
            <a:pathLst>
              <a:path w="69535" h="100840" extrusionOk="0">
                <a:moveTo>
                  <a:pt x="59140" y="100840"/>
                </a:moveTo>
                <a:cubicBezTo>
                  <a:pt x="68978" y="97559"/>
                  <a:pt x="70719" y="81462"/>
                  <a:pt x="68808" y="71269"/>
                </a:cubicBezTo>
                <a:cubicBezTo>
                  <a:pt x="66879" y="60980"/>
                  <a:pt x="57280" y="53760"/>
                  <a:pt x="52317" y="44543"/>
                </a:cubicBezTo>
                <a:cubicBezTo>
                  <a:pt x="45291" y="31494"/>
                  <a:pt x="49296" y="10324"/>
                  <a:pt x="36394" y="3031"/>
                </a:cubicBezTo>
                <a:cubicBezTo>
                  <a:pt x="25801" y="-2957"/>
                  <a:pt x="11393" y="1601"/>
                  <a:pt x="0" y="587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Google Shape;13;p2"/>
          <p:cNvSpPr/>
          <p:nvPr/>
        </p:nvSpPr>
        <p:spPr>
          <a:xfrm flipH="1">
            <a:off x="322467" y="-455233"/>
            <a:ext cx="1844100" cy="1845233"/>
          </a:xfrm>
          <a:custGeom>
            <a:avLst/>
            <a:gdLst/>
            <a:ahLst/>
            <a:cxnLst/>
            <a:rect l="l" t="t" r="r" b="b"/>
            <a:pathLst>
              <a:path w="55323" h="55357" extrusionOk="0">
                <a:moveTo>
                  <a:pt x="47803" y="41438"/>
                </a:moveTo>
                <a:cubicBezTo>
                  <a:pt x="40201" y="52533"/>
                  <a:pt x="24996" y="55356"/>
                  <a:pt x="13902" y="47754"/>
                </a:cubicBezTo>
                <a:cubicBezTo>
                  <a:pt x="2807" y="40152"/>
                  <a:pt x="0" y="24930"/>
                  <a:pt x="7603" y="13852"/>
                </a:cubicBezTo>
                <a:cubicBezTo>
                  <a:pt x="15122" y="2908"/>
                  <a:pt x="30042" y="1"/>
                  <a:pt x="41103" y="7286"/>
                </a:cubicBezTo>
                <a:cubicBezTo>
                  <a:pt x="41220" y="7369"/>
                  <a:pt x="41371" y="7453"/>
                  <a:pt x="41488" y="7570"/>
                </a:cubicBezTo>
                <a:cubicBezTo>
                  <a:pt x="41621" y="7653"/>
                  <a:pt x="41738" y="7754"/>
                  <a:pt x="41872" y="7837"/>
                </a:cubicBezTo>
                <a:cubicBezTo>
                  <a:pt x="52649" y="15523"/>
                  <a:pt x="55322" y="30494"/>
                  <a:pt x="47803" y="41438"/>
                </a:cubicBezTo>
                <a:close/>
                <a:moveTo>
                  <a:pt x="43075" y="16008"/>
                </a:moveTo>
                <a:cubicBezTo>
                  <a:pt x="41187" y="18765"/>
                  <a:pt x="37394" y="19466"/>
                  <a:pt x="34620" y="17562"/>
                </a:cubicBezTo>
                <a:cubicBezTo>
                  <a:pt x="31863" y="15674"/>
                  <a:pt x="31145" y="11881"/>
                  <a:pt x="33050" y="9107"/>
                </a:cubicBezTo>
                <a:cubicBezTo>
                  <a:pt x="34270" y="7353"/>
                  <a:pt x="36241" y="6417"/>
                  <a:pt x="38229" y="6484"/>
                </a:cubicBezTo>
                <a:cubicBezTo>
                  <a:pt x="33351" y="4846"/>
                  <a:pt x="27770" y="6551"/>
                  <a:pt x="24712" y="11012"/>
                </a:cubicBezTo>
                <a:cubicBezTo>
                  <a:pt x="21020" y="16392"/>
                  <a:pt x="22406" y="23794"/>
                  <a:pt x="27787" y="27503"/>
                </a:cubicBezTo>
                <a:cubicBezTo>
                  <a:pt x="33183" y="31212"/>
                  <a:pt x="40569" y="29826"/>
                  <a:pt x="44295" y="24446"/>
                </a:cubicBezTo>
                <a:cubicBezTo>
                  <a:pt x="47336" y="19984"/>
                  <a:pt x="46951" y="14153"/>
                  <a:pt x="43660" y="10193"/>
                </a:cubicBezTo>
                <a:cubicBezTo>
                  <a:pt x="44445" y="12048"/>
                  <a:pt x="44295" y="14253"/>
                  <a:pt x="43075" y="16008"/>
                </a:cubicBezTo>
                <a:close/>
                <a:moveTo>
                  <a:pt x="44712" y="24746"/>
                </a:moveTo>
                <a:cubicBezTo>
                  <a:pt x="40853" y="30360"/>
                  <a:pt x="33133" y="31814"/>
                  <a:pt x="27519" y="27938"/>
                </a:cubicBezTo>
                <a:cubicBezTo>
                  <a:pt x="21905" y="24078"/>
                  <a:pt x="20468" y="16375"/>
                  <a:pt x="24328" y="10761"/>
                </a:cubicBezTo>
                <a:cubicBezTo>
                  <a:pt x="26985" y="6902"/>
                  <a:pt x="31446" y="5014"/>
                  <a:pt x="35790" y="5481"/>
                </a:cubicBezTo>
                <a:cubicBezTo>
                  <a:pt x="28689" y="3560"/>
                  <a:pt x="20836" y="6183"/>
                  <a:pt x="16425" y="12599"/>
                </a:cubicBezTo>
                <a:cubicBezTo>
                  <a:pt x="10878" y="20703"/>
                  <a:pt x="12949" y="31814"/>
                  <a:pt x="21053" y="37395"/>
                </a:cubicBezTo>
                <a:cubicBezTo>
                  <a:pt x="29157" y="42942"/>
                  <a:pt x="40268" y="40870"/>
                  <a:pt x="45832" y="32766"/>
                </a:cubicBezTo>
                <a:cubicBezTo>
                  <a:pt x="50226" y="26384"/>
                  <a:pt x="49875" y="18113"/>
                  <a:pt x="45548" y="12181"/>
                </a:cubicBezTo>
                <a:cubicBezTo>
                  <a:pt x="47503" y="16058"/>
                  <a:pt x="47336" y="20887"/>
                  <a:pt x="44712" y="24746"/>
                </a:cubicBezTo>
                <a:close/>
                <a:moveTo>
                  <a:pt x="33468" y="9408"/>
                </a:moveTo>
                <a:cubicBezTo>
                  <a:pt x="31747" y="11931"/>
                  <a:pt x="32381" y="15406"/>
                  <a:pt x="34904" y="17144"/>
                </a:cubicBezTo>
                <a:cubicBezTo>
                  <a:pt x="37444" y="18882"/>
                  <a:pt x="40920" y="18230"/>
                  <a:pt x="42657" y="15707"/>
                </a:cubicBezTo>
                <a:cubicBezTo>
                  <a:pt x="44362" y="13251"/>
                  <a:pt x="43793" y="9926"/>
                  <a:pt x="41454" y="8121"/>
                </a:cubicBezTo>
                <a:cubicBezTo>
                  <a:pt x="41371" y="8071"/>
                  <a:pt x="41304" y="8021"/>
                  <a:pt x="41220" y="7954"/>
                </a:cubicBezTo>
                <a:cubicBezTo>
                  <a:pt x="38697" y="6233"/>
                  <a:pt x="35205" y="6868"/>
                  <a:pt x="33468" y="9408"/>
                </a:cubicBezTo>
                <a:close/>
                <a:moveTo>
                  <a:pt x="8037" y="14136"/>
                </a:moveTo>
                <a:cubicBezTo>
                  <a:pt x="585" y="24997"/>
                  <a:pt x="3359" y="39901"/>
                  <a:pt x="14203" y="47336"/>
                </a:cubicBezTo>
                <a:cubicBezTo>
                  <a:pt x="25063" y="54788"/>
                  <a:pt x="39950" y="52015"/>
                  <a:pt x="47386" y="41171"/>
                </a:cubicBezTo>
                <a:cubicBezTo>
                  <a:pt x="53167" y="32733"/>
                  <a:pt x="52799" y="21856"/>
                  <a:pt x="47219" y="13919"/>
                </a:cubicBezTo>
                <a:cubicBezTo>
                  <a:pt x="50393" y="19784"/>
                  <a:pt x="50243" y="27169"/>
                  <a:pt x="46233" y="33050"/>
                </a:cubicBezTo>
                <a:cubicBezTo>
                  <a:pt x="40519" y="41371"/>
                  <a:pt x="29090" y="43510"/>
                  <a:pt x="20752" y="37779"/>
                </a:cubicBezTo>
                <a:cubicBezTo>
                  <a:pt x="12415" y="32065"/>
                  <a:pt x="10293" y="20636"/>
                  <a:pt x="16007" y="12298"/>
                </a:cubicBezTo>
                <a:cubicBezTo>
                  <a:pt x="20034" y="6434"/>
                  <a:pt x="26901" y="3660"/>
                  <a:pt x="33518" y="4512"/>
                </a:cubicBezTo>
                <a:cubicBezTo>
                  <a:pt x="24111" y="2156"/>
                  <a:pt x="13818" y="5699"/>
                  <a:pt x="8037" y="141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9919401" y="5473427"/>
            <a:ext cx="1909644" cy="2294253"/>
          </a:xfrm>
          <a:custGeom>
            <a:avLst/>
            <a:gdLst/>
            <a:ahLst/>
            <a:cxnLst/>
            <a:rect l="l" t="t" r="r" b="b"/>
            <a:pathLst>
              <a:path w="44880" h="53919" extrusionOk="0">
                <a:moveTo>
                  <a:pt x="30477" y="36292"/>
                </a:moveTo>
                <a:lnTo>
                  <a:pt x="30443" y="36308"/>
                </a:lnTo>
                <a:lnTo>
                  <a:pt x="44879" y="53685"/>
                </a:lnTo>
                <a:lnTo>
                  <a:pt x="44579" y="53919"/>
                </a:lnTo>
                <a:lnTo>
                  <a:pt x="30159" y="36542"/>
                </a:lnTo>
                <a:cubicBezTo>
                  <a:pt x="27720" y="38514"/>
                  <a:pt x="24679" y="39483"/>
                  <a:pt x="21538" y="39249"/>
                </a:cubicBezTo>
                <a:lnTo>
                  <a:pt x="21404" y="39249"/>
                </a:lnTo>
                <a:cubicBezTo>
                  <a:pt x="18162" y="38982"/>
                  <a:pt x="15238" y="37495"/>
                  <a:pt x="13116" y="35038"/>
                </a:cubicBezTo>
                <a:cubicBezTo>
                  <a:pt x="10961" y="32549"/>
                  <a:pt x="9925" y="29374"/>
                  <a:pt x="10142" y="26099"/>
                </a:cubicBezTo>
                <a:cubicBezTo>
                  <a:pt x="10393" y="22674"/>
                  <a:pt x="12030" y="19683"/>
                  <a:pt x="14436" y="17611"/>
                </a:cubicBezTo>
                <a:lnTo>
                  <a:pt x="0" y="235"/>
                </a:lnTo>
                <a:lnTo>
                  <a:pt x="284" y="1"/>
                </a:lnTo>
                <a:lnTo>
                  <a:pt x="14720" y="17377"/>
                </a:lnTo>
                <a:cubicBezTo>
                  <a:pt x="17060" y="15506"/>
                  <a:pt x="20084" y="14453"/>
                  <a:pt x="23309" y="14687"/>
                </a:cubicBezTo>
                <a:lnTo>
                  <a:pt x="23426" y="14687"/>
                </a:lnTo>
                <a:cubicBezTo>
                  <a:pt x="30126" y="15239"/>
                  <a:pt x="35172" y="21103"/>
                  <a:pt x="34687" y="27854"/>
                </a:cubicBezTo>
                <a:cubicBezTo>
                  <a:pt x="34453" y="31145"/>
                  <a:pt x="32950" y="34136"/>
                  <a:pt x="30477" y="36292"/>
                </a:cubicBezTo>
                <a:close/>
                <a:moveTo>
                  <a:pt x="10527" y="26133"/>
                </a:moveTo>
                <a:cubicBezTo>
                  <a:pt x="10293" y="29307"/>
                  <a:pt x="11312" y="32398"/>
                  <a:pt x="13400" y="34804"/>
                </a:cubicBezTo>
                <a:cubicBezTo>
                  <a:pt x="15472" y="37177"/>
                  <a:pt x="18313" y="38614"/>
                  <a:pt x="21454" y="38898"/>
                </a:cubicBezTo>
                <a:lnTo>
                  <a:pt x="21571" y="38898"/>
                </a:lnTo>
                <a:cubicBezTo>
                  <a:pt x="24629" y="39099"/>
                  <a:pt x="27569" y="38180"/>
                  <a:pt x="29925" y="36258"/>
                </a:cubicBezTo>
                <a:lnTo>
                  <a:pt x="14687" y="17912"/>
                </a:lnTo>
                <a:cubicBezTo>
                  <a:pt x="12348" y="19917"/>
                  <a:pt x="10777" y="22808"/>
                  <a:pt x="10527" y="26133"/>
                </a:cubicBezTo>
                <a:close/>
                <a:moveTo>
                  <a:pt x="23409" y="15072"/>
                </a:moveTo>
                <a:lnTo>
                  <a:pt x="23292" y="15072"/>
                </a:lnTo>
                <a:cubicBezTo>
                  <a:pt x="20167" y="14838"/>
                  <a:pt x="17227" y="15840"/>
                  <a:pt x="14971" y="17678"/>
                </a:cubicBezTo>
                <a:lnTo>
                  <a:pt x="30226" y="36041"/>
                </a:lnTo>
                <a:lnTo>
                  <a:pt x="30243" y="36007"/>
                </a:lnTo>
                <a:cubicBezTo>
                  <a:pt x="32649" y="33919"/>
                  <a:pt x="34102" y="31028"/>
                  <a:pt x="34336" y="27854"/>
                </a:cubicBezTo>
                <a:cubicBezTo>
                  <a:pt x="34787" y="21304"/>
                  <a:pt x="29909" y="15606"/>
                  <a:pt x="23409" y="15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/>
          <p:nvPr/>
        </p:nvSpPr>
        <p:spPr>
          <a:xfrm>
            <a:off x="11404282" y="2975967"/>
            <a:ext cx="1125133" cy="4568200"/>
          </a:xfrm>
          <a:custGeom>
            <a:avLst/>
            <a:gdLst/>
            <a:ahLst/>
            <a:cxnLst/>
            <a:rect l="l" t="t" r="r" b="b"/>
            <a:pathLst>
              <a:path w="33754" h="137046" extrusionOk="0">
                <a:moveTo>
                  <a:pt x="33754" y="0"/>
                </a:moveTo>
                <a:cubicBezTo>
                  <a:pt x="33754" y="11588"/>
                  <a:pt x="31083" y="23909"/>
                  <a:pt x="24656" y="33551"/>
                </a:cubicBezTo>
                <a:cubicBezTo>
                  <a:pt x="14734" y="48435"/>
                  <a:pt x="-1417" y="63504"/>
                  <a:pt x="203" y="81318"/>
                </a:cubicBezTo>
                <a:cubicBezTo>
                  <a:pt x="1211" y="92398"/>
                  <a:pt x="15651" y="97335"/>
                  <a:pt x="23518" y="105202"/>
                </a:cubicBezTo>
                <a:cubicBezTo>
                  <a:pt x="31142" y="112826"/>
                  <a:pt x="31820" y="126585"/>
                  <a:pt x="29205" y="13704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" name="Google Shape;16;p2"/>
          <p:cNvGrpSpPr/>
          <p:nvPr/>
        </p:nvGrpSpPr>
        <p:grpSpPr>
          <a:xfrm rot="2275203">
            <a:off x="10130695" y="362252"/>
            <a:ext cx="676087" cy="714193"/>
            <a:chOff x="4050525" y="153275"/>
            <a:chExt cx="1977300" cy="2088750"/>
          </a:xfrm>
        </p:grpSpPr>
        <p:cxnSp>
          <p:nvCxnSpPr>
            <p:cNvPr id="17" name="Google Shape;17;p2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" name="Google Shape;21;p2"/>
          <p:cNvGrpSpPr/>
          <p:nvPr/>
        </p:nvGrpSpPr>
        <p:grpSpPr>
          <a:xfrm rot="18289669">
            <a:off x="11096889" y="1192716"/>
            <a:ext cx="648123" cy="684653"/>
            <a:chOff x="4050525" y="153275"/>
            <a:chExt cx="1977300" cy="2088750"/>
          </a:xfrm>
        </p:grpSpPr>
        <p:cxnSp>
          <p:nvCxnSpPr>
            <p:cNvPr id="22" name="Google Shape;22;p2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1159033" y="2892300"/>
            <a:ext cx="47644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1159033" y="1892100"/>
            <a:ext cx="176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159033" y="4014700"/>
            <a:ext cx="476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802523" y="-625533"/>
            <a:ext cx="3954333" cy="2804533"/>
          </a:xfrm>
          <a:custGeom>
            <a:avLst/>
            <a:gdLst/>
            <a:ahLst/>
            <a:cxnLst/>
            <a:rect l="l" t="t" r="r" b="b"/>
            <a:pathLst>
              <a:path w="118630" h="84136" extrusionOk="0">
                <a:moveTo>
                  <a:pt x="2624" y="0"/>
                </a:moveTo>
                <a:cubicBezTo>
                  <a:pt x="1742" y="5289"/>
                  <a:pt x="-815" y="10689"/>
                  <a:pt x="349" y="15923"/>
                </a:cubicBezTo>
                <a:cubicBezTo>
                  <a:pt x="2020" y="23437"/>
                  <a:pt x="8039" y="30040"/>
                  <a:pt x="14566" y="34120"/>
                </a:cubicBezTo>
                <a:cubicBezTo>
                  <a:pt x="31040" y="44416"/>
                  <a:pt x="53152" y="42037"/>
                  <a:pt x="70294" y="51179"/>
                </a:cubicBezTo>
                <a:cubicBezTo>
                  <a:pt x="79572" y="56127"/>
                  <a:pt x="77644" y="71609"/>
                  <a:pt x="85079" y="79044"/>
                </a:cubicBezTo>
                <a:cubicBezTo>
                  <a:pt x="93005" y="86970"/>
                  <a:pt x="110704" y="84695"/>
                  <a:pt x="118630" y="7676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" name="Google Shape;32;p3"/>
          <p:cNvSpPr/>
          <p:nvPr/>
        </p:nvSpPr>
        <p:spPr>
          <a:xfrm>
            <a:off x="-360133" y="3848720"/>
            <a:ext cx="1258433" cy="3619633"/>
          </a:xfrm>
          <a:custGeom>
            <a:avLst/>
            <a:gdLst/>
            <a:ahLst/>
            <a:cxnLst/>
            <a:rect l="l" t="t" r="r" b="b"/>
            <a:pathLst>
              <a:path w="37753" h="108589" extrusionOk="0">
                <a:moveTo>
                  <a:pt x="28432" y="108589"/>
                </a:moveTo>
                <a:cubicBezTo>
                  <a:pt x="32166" y="104855"/>
                  <a:pt x="32602" y="98862"/>
                  <a:pt x="34119" y="93804"/>
                </a:cubicBezTo>
                <a:cubicBezTo>
                  <a:pt x="36743" y="85059"/>
                  <a:pt x="39282" y="75170"/>
                  <a:pt x="36394" y="66508"/>
                </a:cubicBezTo>
                <a:cubicBezTo>
                  <a:pt x="33739" y="58545"/>
                  <a:pt x="26516" y="52105"/>
                  <a:pt x="25589" y="43762"/>
                </a:cubicBezTo>
                <a:cubicBezTo>
                  <a:pt x="24244" y="31668"/>
                  <a:pt x="29006" y="17802"/>
                  <a:pt x="22746" y="7368"/>
                </a:cubicBezTo>
                <a:cubicBezTo>
                  <a:pt x="18725" y="666"/>
                  <a:pt x="6992" y="-1812"/>
                  <a:pt x="0" y="16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118367" y="1564133"/>
            <a:ext cx="9955200" cy="4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■"/>
              <a:defRPr sz="1333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36" name="Google Shape;36;p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-454933" y="4757767"/>
            <a:ext cx="2241333" cy="2577900"/>
          </a:xfrm>
          <a:custGeom>
            <a:avLst/>
            <a:gdLst/>
            <a:ahLst/>
            <a:cxnLst/>
            <a:rect l="l" t="t" r="r" b="b"/>
            <a:pathLst>
              <a:path w="67240" h="77337" extrusionOk="0">
                <a:moveTo>
                  <a:pt x="64258" y="77337"/>
                </a:moveTo>
                <a:cubicBezTo>
                  <a:pt x="67393" y="72113"/>
                  <a:pt x="68103" y="64844"/>
                  <a:pt x="65964" y="59140"/>
                </a:cubicBezTo>
                <a:cubicBezTo>
                  <a:pt x="61493" y="47217"/>
                  <a:pt x="47674" y="41416"/>
                  <a:pt x="38669" y="32413"/>
                </a:cubicBezTo>
                <a:cubicBezTo>
                  <a:pt x="31454" y="25200"/>
                  <a:pt x="28255" y="14607"/>
                  <a:pt x="21041" y="7392"/>
                </a:cubicBezTo>
                <a:cubicBezTo>
                  <a:pt x="15785" y="2135"/>
                  <a:pt x="7434" y="0"/>
                  <a:pt x="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" name="Google Shape;38;p4"/>
          <p:cNvSpPr/>
          <p:nvPr/>
        </p:nvSpPr>
        <p:spPr>
          <a:xfrm>
            <a:off x="10893501" y="-330566"/>
            <a:ext cx="1844100" cy="1845233"/>
          </a:xfrm>
          <a:custGeom>
            <a:avLst/>
            <a:gdLst/>
            <a:ahLst/>
            <a:cxnLst/>
            <a:rect l="l" t="t" r="r" b="b"/>
            <a:pathLst>
              <a:path w="55323" h="55357" extrusionOk="0">
                <a:moveTo>
                  <a:pt x="47803" y="41438"/>
                </a:moveTo>
                <a:cubicBezTo>
                  <a:pt x="40201" y="52533"/>
                  <a:pt x="24996" y="55356"/>
                  <a:pt x="13902" y="47754"/>
                </a:cubicBezTo>
                <a:cubicBezTo>
                  <a:pt x="2807" y="40152"/>
                  <a:pt x="0" y="24930"/>
                  <a:pt x="7603" y="13852"/>
                </a:cubicBezTo>
                <a:cubicBezTo>
                  <a:pt x="15122" y="2908"/>
                  <a:pt x="30042" y="1"/>
                  <a:pt x="41103" y="7286"/>
                </a:cubicBezTo>
                <a:cubicBezTo>
                  <a:pt x="41220" y="7369"/>
                  <a:pt x="41371" y="7453"/>
                  <a:pt x="41488" y="7570"/>
                </a:cubicBezTo>
                <a:cubicBezTo>
                  <a:pt x="41621" y="7653"/>
                  <a:pt x="41738" y="7754"/>
                  <a:pt x="41872" y="7837"/>
                </a:cubicBezTo>
                <a:cubicBezTo>
                  <a:pt x="52649" y="15523"/>
                  <a:pt x="55322" y="30494"/>
                  <a:pt x="47803" y="41438"/>
                </a:cubicBezTo>
                <a:close/>
                <a:moveTo>
                  <a:pt x="43075" y="16008"/>
                </a:moveTo>
                <a:cubicBezTo>
                  <a:pt x="41187" y="18765"/>
                  <a:pt x="37394" y="19466"/>
                  <a:pt x="34620" y="17562"/>
                </a:cubicBezTo>
                <a:cubicBezTo>
                  <a:pt x="31863" y="15674"/>
                  <a:pt x="31145" y="11881"/>
                  <a:pt x="33050" y="9107"/>
                </a:cubicBezTo>
                <a:cubicBezTo>
                  <a:pt x="34270" y="7353"/>
                  <a:pt x="36241" y="6417"/>
                  <a:pt x="38229" y="6484"/>
                </a:cubicBezTo>
                <a:cubicBezTo>
                  <a:pt x="33351" y="4846"/>
                  <a:pt x="27770" y="6551"/>
                  <a:pt x="24712" y="11012"/>
                </a:cubicBezTo>
                <a:cubicBezTo>
                  <a:pt x="21020" y="16392"/>
                  <a:pt x="22406" y="23794"/>
                  <a:pt x="27787" y="27503"/>
                </a:cubicBezTo>
                <a:cubicBezTo>
                  <a:pt x="33183" y="31212"/>
                  <a:pt x="40569" y="29826"/>
                  <a:pt x="44295" y="24446"/>
                </a:cubicBezTo>
                <a:cubicBezTo>
                  <a:pt x="47336" y="19984"/>
                  <a:pt x="46951" y="14153"/>
                  <a:pt x="43660" y="10193"/>
                </a:cubicBezTo>
                <a:cubicBezTo>
                  <a:pt x="44445" y="12048"/>
                  <a:pt x="44295" y="14253"/>
                  <a:pt x="43075" y="16008"/>
                </a:cubicBezTo>
                <a:close/>
                <a:moveTo>
                  <a:pt x="44712" y="24746"/>
                </a:moveTo>
                <a:cubicBezTo>
                  <a:pt x="40853" y="30360"/>
                  <a:pt x="33133" y="31814"/>
                  <a:pt x="27519" y="27938"/>
                </a:cubicBezTo>
                <a:cubicBezTo>
                  <a:pt x="21905" y="24078"/>
                  <a:pt x="20468" y="16375"/>
                  <a:pt x="24328" y="10761"/>
                </a:cubicBezTo>
                <a:cubicBezTo>
                  <a:pt x="26985" y="6902"/>
                  <a:pt x="31446" y="5014"/>
                  <a:pt x="35790" y="5481"/>
                </a:cubicBezTo>
                <a:cubicBezTo>
                  <a:pt x="28689" y="3560"/>
                  <a:pt x="20836" y="6183"/>
                  <a:pt x="16425" y="12599"/>
                </a:cubicBezTo>
                <a:cubicBezTo>
                  <a:pt x="10878" y="20703"/>
                  <a:pt x="12949" y="31814"/>
                  <a:pt x="21053" y="37395"/>
                </a:cubicBezTo>
                <a:cubicBezTo>
                  <a:pt x="29157" y="42942"/>
                  <a:pt x="40268" y="40870"/>
                  <a:pt x="45832" y="32766"/>
                </a:cubicBezTo>
                <a:cubicBezTo>
                  <a:pt x="50226" y="26384"/>
                  <a:pt x="49875" y="18113"/>
                  <a:pt x="45548" y="12181"/>
                </a:cubicBezTo>
                <a:cubicBezTo>
                  <a:pt x="47503" y="16058"/>
                  <a:pt x="47336" y="20887"/>
                  <a:pt x="44712" y="24746"/>
                </a:cubicBezTo>
                <a:close/>
                <a:moveTo>
                  <a:pt x="33468" y="9408"/>
                </a:moveTo>
                <a:cubicBezTo>
                  <a:pt x="31747" y="11931"/>
                  <a:pt x="32381" y="15406"/>
                  <a:pt x="34904" y="17144"/>
                </a:cubicBezTo>
                <a:cubicBezTo>
                  <a:pt x="37444" y="18882"/>
                  <a:pt x="40920" y="18230"/>
                  <a:pt x="42657" y="15707"/>
                </a:cubicBezTo>
                <a:cubicBezTo>
                  <a:pt x="44362" y="13251"/>
                  <a:pt x="43793" y="9926"/>
                  <a:pt x="41454" y="8121"/>
                </a:cubicBezTo>
                <a:cubicBezTo>
                  <a:pt x="41371" y="8071"/>
                  <a:pt x="41304" y="8021"/>
                  <a:pt x="41220" y="7954"/>
                </a:cubicBezTo>
                <a:cubicBezTo>
                  <a:pt x="38697" y="6233"/>
                  <a:pt x="35205" y="6868"/>
                  <a:pt x="33468" y="9408"/>
                </a:cubicBezTo>
                <a:close/>
                <a:moveTo>
                  <a:pt x="8037" y="14136"/>
                </a:moveTo>
                <a:cubicBezTo>
                  <a:pt x="585" y="24997"/>
                  <a:pt x="3359" y="39901"/>
                  <a:pt x="14203" y="47336"/>
                </a:cubicBezTo>
                <a:cubicBezTo>
                  <a:pt x="25063" y="54788"/>
                  <a:pt x="39950" y="52015"/>
                  <a:pt x="47386" y="41171"/>
                </a:cubicBezTo>
                <a:cubicBezTo>
                  <a:pt x="53167" y="32733"/>
                  <a:pt x="52799" y="21856"/>
                  <a:pt x="47219" y="13919"/>
                </a:cubicBezTo>
                <a:cubicBezTo>
                  <a:pt x="50393" y="19784"/>
                  <a:pt x="50243" y="27169"/>
                  <a:pt x="46233" y="33050"/>
                </a:cubicBezTo>
                <a:cubicBezTo>
                  <a:pt x="40519" y="41371"/>
                  <a:pt x="29090" y="43510"/>
                  <a:pt x="20752" y="37779"/>
                </a:cubicBezTo>
                <a:cubicBezTo>
                  <a:pt x="12415" y="32065"/>
                  <a:pt x="10293" y="20636"/>
                  <a:pt x="16007" y="12298"/>
                </a:cubicBezTo>
                <a:cubicBezTo>
                  <a:pt x="20034" y="6434"/>
                  <a:pt x="26901" y="3660"/>
                  <a:pt x="33518" y="4512"/>
                </a:cubicBezTo>
                <a:cubicBezTo>
                  <a:pt x="24111" y="2156"/>
                  <a:pt x="13818" y="5699"/>
                  <a:pt x="8037" y="141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9" name="Google Shape;39;p4"/>
          <p:cNvGrpSpPr/>
          <p:nvPr/>
        </p:nvGrpSpPr>
        <p:grpSpPr>
          <a:xfrm rot="2275203">
            <a:off x="236062" y="2156834"/>
            <a:ext cx="676087" cy="714193"/>
            <a:chOff x="4050525" y="153275"/>
            <a:chExt cx="1977300" cy="2088750"/>
          </a:xfrm>
        </p:grpSpPr>
        <p:cxnSp>
          <p:nvCxnSpPr>
            <p:cNvPr id="40" name="Google Shape;40;p4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4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4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" name="Google Shape;44;p4"/>
          <p:cNvGrpSpPr/>
          <p:nvPr/>
        </p:nvGrpSpPr>
        <p:grpSpPr>
          <a:xfrm rot="18289669">
            <a:off x="250056" y="3050316"/>
            <a:ext cx="648123" cy="684653"/>
            <a:chOff x="4050525" y="153275"/>
            <a:chExt cx="1977300" cy="2088750"/>
          </a:xfrm>
        </p:grpSpPr>
        <p:cxnSp>
          <p:nvCxnSpPr>
            <p:cNvPr id="45" name="Google Shape;45;p4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4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4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4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6172459" y="2144767"/>
            <a:ext cx="5059600" cy="3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960341" y="2144767"/>
            <a:ext cx="5058800" cy="3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867" b="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733"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959941" y="1726445"/>
            <a:ext cx="5059600" cy="5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6172459" y="1726445"/>
            <a:ext cx="5059600" cy="5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-132700" y="5781333"/>
            <a:ext cx="3326667" cy="1251067"/>
          </a:xfrm>
          <a:custGeom>
            <a:avLst/>
            <a:gdLst/>
            <a:ahLst/>
            <a:cxnLst/>
            <a:rect l="l" t="t" r="r" b="b"/>
            <a:pathLst>
              <a:path w="99800" h="37532" extrusionOk="0">
                <a:moveTo>
                  <a:pt x="0" y="0"/>
                </a:moveTo>
                <a:cubicBezTo>
                  <a:pt x="8814" y="8814"/>
                  <a:pt x="21386" y="15299"/>
                  <a:pt x="33835" y="15923"/>
                </a:cubicBezTo>
                <a:cubicBezTo>
                  <a:pt x="48254" y="16646"/>
                  <a:pt x="62863" y="10418"/>
                  <a:pt x="77053" y="13079"/>
                </a:cubicBezTo>
                <a:cubicBezTo>
                  <a:pt x="87995" y="15131"/>
                  <a:pt x="99800" y="26400"/>
                  <a:pt x="99800" y="3753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Google Shape;57;p5"/>
          <p:cNvSpPr/>
          <p:nvPr/>
        </p:nvSpPr>
        <p:spPr>
          <a:xfrm>
            <a:off x="11013001" y="3430901"/>
            <a:ext cx="1364767" cy="3544633"/>
          </a:xfrm>
          <a:custGeom>
            <a:avLst/>
            <a:gdLst/>
            <a:ahLst/>
            <a:cxnLst/>
            <a:rect l="l" t="t" r="r" b="b"/>
            <a:pathLst>
              <a:path w="40943" h="106339" extrusionOk="0">
                <a:moveTo>
                  <a:pt x="40943" y="0"/>
                </a:moveTo>
                <a:cubicBezTo>
                  <a:pt x="20071" y="0"/>
                  <a:pt x="29588" y="40258"/>
                  <a:pt x="26158" y="60846"/>
                </a:cubicBezTo>
                <a:cubicBezTo>
                  <a:pt x="25125" y="67045"/>
                  <a:pt x="22941" y="73493"/>
                  <a:pt x="18765" y="78190"/>
                </a:cubicBezTo>
                <a:cubicBezTo>
                  <a:pt x="14121" y="83414"/>
                  <a:pt x="6721" y="86022"/>
                  <a:pt x="2843" y="91838"/>
                </a:cubicBezTo>
                <a:cubicBezTo>
                  <a:pt x="111" y="95936"/>
                  <a:pt x="0" y="101413"/>
                  <a:pt x="0" y="10633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58" name="Google Shape;58;p5"/>
          <p:cNvGrpSpPr/>
          <p:nvPr/>
        </p:nvGrpSpPr>
        <p:grpSpPr>
          <a:xfrm rot="2275203">
            <a:off x="311046" y="362234"/>
            <a:ext cx="676087" cy="714193"/>
            <a:chOff x="4050525" y="153275"/>
            <a:chExt cx="1977300" cy="2088750"/>
          </a:xfrm>
        </p:grpSpPr>
        <p:cxnSp>
          <p:nvCxnSpPr>
            <p:cNvPr id="59" name="Google Shape;59;p5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5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5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5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" name="Google Shape;63;p5"/>
          <p:cNvGrpSpPr/>
          <p:nvPr/>
        </p:nvGrpSpPr>
        <p:grpSpPr>
          <a:xfrm rot="4555112">
            <a:off x="11072366" y="285144"/>
            <a:ext cx="647989" cy="684513"/>
            <a:chOff x="4050525" y="153275"/>
            <a:chExt cx="1977300" cy="2088750"/>
          </a:xfrm>
        </p:grpSpPr>
        <p:cxnSp>
          <p:nvCxnSpPr>
            <p:cNvPr id="64" name="Google Shape;64;p5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5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5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5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11708794" y="2767467"/>
            <a:ext cx="602633" cy="4274400"/>
          </a:xfrm>
          <a:custGeom>
            <a:avLst/>
            <a:gdLst/>
            <a:ahLst/>
            <a:cxnLst/>
            <a:rect l="l" t="t" r="r" b="b"/>
            <a:pathLst>
              <a:path w="18079" h="128232" extrusionOk="0">
                <a:moveTo>
                  <a:pt x="18079" y="0"/>
                </a:moveTo>
                <a:cubicBezTo>
                  <a:pt x="18079" y="15176"/>
                  <a:pt x="15486" y="30527"/>
                  <a:pt x="10686" y="44924"/>
                </a:cubicBezTo>
                <a:cubicBezTo>
                  <a:pt x="6979" y="56043"/>
                  <a:pt x="816" y="66772"/>
                  <a:pt x="166" y="78475"/>
                </a:cubicBezTo>
                <a:cubicBezTo>
                  <a:pt x="-499" y="90454"/>
                  <a:pt x="2060" y="102633"/>
                  <a:pt x="5852" y="114016"/>
                </a:cubicBezTo>
                <a:cubicBezTo>
                  <a:pt x="7350" y="118512"/>
                  <a:pt x="10348" y="126735"/>
                  <a:pt x="5852" y="12823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Google Shape;72;p6"/>
          <p:cNvSpPr/>
          <p:nvPr/>
        </p:nvSpPr>
        <p:spPr>
          <a:xfrm>
            <a:off x="-246433" y="-113733"/>
            <a:ext cx="1696600" cy="1573300"/>
          </a:xfrm>
          <a:custGeom>
            <a:avLst/>
            <a:gdLst/>
            <a:ahLst/>
            <a:cxnLst/>
            <a:rect l="l" t="t" r="r" b="b"/>
            <a:pathLst>
              <a:path w="50898" h="47199" extrusionOk="0">
                <a:moveTo>
                  <a:pt x="0" y="47199"/>
                </a:moveTo>
                <a:cubicBezTo>
                  <a:pt x="5813" y="47199"/>
                  <a:pt x="12544" y="44819"/>
                  <a:pt x="15923" y="40090"/>
                </a:cubicBezTo>
                <a:cubicBezTo>
                  <a:pt x="20285" y="33986"/>
                  <a:pt x="20110" y="24705"/>
                  <a:pt x="25874" y="19903"/>
                </a:cubicBezTo>
                <a:cubicBezTo>
                  <a:pt x="33780" y="13316"/>
                  <a:pt x="56744" y="7283"/>
                  <a:pt x="49474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3" name="Google Shape;73;p6"/>
          <p:cNvGrpSpPr/>
          <p:nvPr/>
        </p:nvGrpSpPr>
        <p:grpSpPr>
          <a:xfrm rot="20395827">
            <a:off x="120327" y="5868021"/>
            <a:ext cx="774397" cy="925667"/>
            <a:chOff x="4257825" y="158925"/>
            <a:chExt cx="1386000" cy="1656740"/>
          </a:xfrm>
        </p:grpSpPr>
        <p:cxnSp>
          <p:nvCxnSpPr>
            <p:cNvPr id="74" name="Google Shape;74;p6"/>
            <p:cNvCxnSpPr/>
            <p:nvPr/>
          </p:nvCxnSpPr>
          <p:spPr>
            <a:xfrm>
              <a:off x="4257825" y="1048475"/>
              <a:ext cx="138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6"/>
            <p:cNvCxnSpPr/>
            <p:nvPr/>
          </p:nvCxnSpPr>
          <p:spPr>
            <a:xfrm rot="1204561">
              <a:off x="4667328" y="209110"/>
              <a:ext cx="553214" cy="14752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6"/>
            <p:cNvCxnSpPr/>
            <p:nvPr/>
          </p:nvCxnSpPr>
          <p:spPr>
            <a:xfrm rot="1204476" flipH="1">
              <a:off x="4655174" y="275775"/>
              <a:ext cx="706204" cy="14630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6"/>
            <p:cNvCxnSpPr/>
            <p:nvPr/>
          </p:nvCxnSpPr>
          <p:spPr>
            <a:xfrm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" name="Google Shape;78;p6"/>
          <p:cNvGrpSpPr/>
          <p:nvPr/>
        </p:nvGrpSpPr>
        <p:grpSpPr>
          <a:xfrm rot="2275203">
            <a:off x="10774313" y="18452"/>
            <a:ext cx="676087" cy="714193"/>
            <a:chOff x="4050525" y="153275"/>
            <a:chExt cx="1977300" cy="2088750"/>
          </a:xfrm>
        </p:grpSpPr>
        <p:cxnSp>
          <p:nvCxnSpPr>
            <p:cNvPr id="79" name="Google Shape;79;p6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6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6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6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" name="Google Shape;83;p6"/>
          <p:cNvGrpSpPr/>
          <p:nvPr/>
        </p:nvGrpSpPr>
        <p:grpSpPr>
          <a:xfrm rot="4555112">
            <a:off x="11318799" y="719777"/>
            <a:ext cx="647989" cy="684513"/>
            <a:chOff x="4050525" y="153275"/>
            <a:chExt cx="1977300" cy="2088750"/>
          </a:xfrm>
        </p:grpSpPr>
        <p:cxnSp>
          <p:nvCxnSpPr>
            <p:cNvPr id="84" name="Google Shape;84;p6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6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6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6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835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960000" y="1796333"/>
            <a:ext cx="7930000" cy="4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9729298" y="-123200"/>
            <a:ext cx="3046533" cy="4901800"/>
          </a:xfrm>
          <a:custGeom>
            <a:avLst/>
            <a:gdLst/>
            <a:ahLst/>
            <a:cxnLst/>
            <a:rect l="l" t="t" r="r" b="b"/>
            <a:pathLst>
              <a:path w="91396" h="147054" extrusionOk="0">
                <a:moveTo>
                  <a:pt x="6381" y="0"/>
                </a:moveTo>
                <a:cubicBezTo>
                  <a:pt x="3721" y="1063"/>
                  <a:pt x="2528" y="4416"/>
                  <a:pt x="1548" y="7108"/>
                </a:cubicBezTo>
                <a:cubicBezTo>
                  <a:pt x="-6111" y="28160"/>
                  <a:pt x="17052" y="49475"/>
                  <a:pt x="28843" y="68523"/>
                </a:cubicBezTo>
                <a:cubicBezTo>
                  <a:pt x="34718" y="78015"/>
                  <a:pt x="40628" y="88179"/>
                  <a:pt x="42207" y="99230"/>
                </a:cubicBezTo>
                <a:cubicBezTo>
                  <a:pt x="44324" y="114047"/>
                  <a:pt x="41574" y="132433"/>
                  <a:pt x="52158" y="143017"/>
                </a:cubicBezTo>
                <a:cubicBezTo>
                  <a:pt x="61667" y="152526"/>
                  <a:pt x="81887" y="143143"/>
                  <a:pt x="91396" y="13363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Google Shape;93;p7"/>
          <p:cNvSpPr/>
          <p:nvPr/>
        </p:nvSpPr>
        <p:spPr>
          <a:xfrm>
            <a:off x="-341200" y="5069267"/>
            <a:ext cx="1447367" cy="1972600"/>
          </a:xfrm>
          <a:custGeom>
            <a:avLst/>
            <a:gdLst/>
            <a:ahLst/>
            <a:cxnLst/>
            <a:rect l="l" t="t" r="r" b="b"/>
            <a:pathLst>
              <a:path w="43421" h="59178" extrusionOk="0">
                <a:moveTo>
                  <a:pt x="43218" y="59178"/>
                </a:moveTo>
                <a:cubicBezTo>
                  <a:pt x="44844" y="49426"/>
                  <a:pt x="32806" y="42306"/>
                  <a:pt x="28717" y="33304"/>
                </a:cubicBezTo>
                <a:cubicBezTo>
                  <a:pt x="24604" y="24250"/>
                  <a:pt x="29503" y="11568"/>
                  <a:pt x="23031" y="4018"/>
                </a:cubicBezTo>
                <a:cubicBezTo>
                  <a:pt x="18016" y="-1833"/>
                  <a:pt x="2442" y="-1299"/>
                  <a:pt x="0" y="600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1" y="428"/>
            <a:ext cx="12192001" cy="68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3024167" y="2202533"/>
            <a:ext cx="6143600" cy="24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-142166" y="-113733"/>
            <a:ext cx="2388367" cy="2274633"/>
          </a:xfrm>
          <a:custGeom>
            <a:avLst/>
            <a:gdLst/>
            <a:ahLst/>
            <a:cxnLst/>
            <a:rect l="l" t="t" r="r" b="b"/>
            <a:pathLst>
              <a:path w="71651" h="68239" extrusionOk="0">
                <a:moveTo>
                  <a:pt x="0" y="68239"/>
                </a:moveTo>
                <a:cubicBezTo>
                  <a:pt x="9834" y="68239"/>
                  <a:pt x="20988" y="63342"/>
                  <a:pt x="26443" y="55160"/>
                </a:cubicBezTo>
                <a:cubicBezTo>
                  <a:pt x="31499" y="47576"/>
                  <a:pt x="32167" y="37343"/>
                  <a:pt x="38100" y="30423"/>
                </a:cubicBezTo>
                <a:cubicBezTo>
                  <a:pt x="47926" y="18961"/>
                  <a:pt x="71651" y="15097"/>
                  <a:pt x="71651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Google Shape;98;p8"/>
          <p:cNvSpPr/>
          <p:nvPr/>
        </p:nvSpPr>
        <p:spPr>
          <a:xfrm>
            <a:off x="11013150" y="2435734"/>
            <a:ext cx="1383567" cy="4644033"/>
          </a:xfrm>
          <a:custGeom>
            <a:avLst/>
            <a:gdLst/>
            <a:ahLst/>
            <a:cxnLst/>
            <a:rect l="l" t="t" r="r" b="b"/>
            <a:pathLst>
              <a:path w="41507" h="139321" extrusionOk="0">
                <a:moveTo>
                  <a:pt x="41507" y="0"/>
                </a:moveTo>
                <a:cubicBezTo>
                  <a:pt x="13660" y="5585"/>
                  <a:pt x="26029" y="55210"/>
                  <a:pt x="25016" y="83593"/>
                </a:cubicBezTo>
                <a:cubicBezTo>
                  <a:pt x="24648" y="93910"/>
                  <a:pt x="23149" y="105329"/>
                  <a:pt x="16771" y="113447"/>
                </a:cubicBezTo>
                <a:cubicBezTo>
                  <a:pt x="10452" y="121489"/>
                  <a:pt x="-1724" y="129292"/>
                  <a:pt x="280" y="13932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Google Shape;99;p8"/>
          <p:cNvSpPr/>
          <p:nvPr/>
        </p:nvSpPr>
        <p:spPr>
          <a:xfrm rot="10800000">
            <a:off x="758189" y="5724479"/>
            <a:ext cx="606567" cy="606567"/>
          </a:xfrm>
          <a:custGeom>
            <a:avLst/>
            <a:gdLst/>
            <a:ahLst/>
            <a:cxnLst/>
            <a:rect l="l" t="t" r="r" b="b"/>
            <a:pathLst>
              <a:path w="18197" h="18197" extrusionOk="0">
                <a:moveTo>
                  <a:pt x="0" y="0"/>
                </a:moveTo>
                <a:lnTo>
                  <a:pt x="17913" y="0"/>
                </a:lnTo>
                <a:lnTo>
                  <a:pt x="18197" y="18197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3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428"/>
            <a:ext cx="12192001" cy="68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960000" y="1884700"/>
            <a:ext cx="5726400" cy="27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960000" y="4678400"/>
            <a:ext cx="57264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0"/>
          <p:cNvSpPr txBox="1">
            <a:spLocks noGrp="1"/>
          </p:cNvSpPr>
          <p:nvPr>
            <p:ph type="title"/>
          </p:nvPr>
        </p:nvSpPr>
        <p:spPr>
          <a:xfrm>
            <a:off x="3269767" y="4459967"/>
            <a:ext cx="5652400" cy="1684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428"/>
            <a:ext cx="12192001" cy="68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2350600" y="2890384"/>
            <a:ext cx="7490800" cy="14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2350600" y="4117617"/>
            <a:ext cx="74908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-227467" y="4316491"/>
            <a:ext cx="2475800" cy="2715900"/>
          </a:xfrm>
          <a:custGeom>
            <a:avLst/>
            <a:gdLst/>
            <a:ahLst/>
            <a:cxnLst/>
            <a:rect l="l" t="t" r="r" b="b"/>
            <a:pathLst>
              <a:path w="74274" h="81477" extrusionOk="0">
                <a:moveTo>
                  <a:pt x="73641" y="81477"/>
                </a:moveTo>
                <a:cubicBezTo>
                  <a:pt x="75116" y="71135"/>
                  <a:pt x="74265" y="58630"/>
                  <a:pt x="67386" y="50769"/>
                </a:cubicBezTo>
                <a:cubicBezTo>
                  <a:pt x="59060" y="41254"/>
                  <a:pt x="45706" y="37136"/>
                  <a:pt x="37247" y="27739"/>
                </a:cubicBezTo>
                <a:cubicBezTo>
                  <a:pt x="31063" y="20869"/>
                  <a:pt x="30704" y="9822"/>
                  <a:pt x="24168" y="3286"/>
                </a:cubicBezTo>
                <a:cubicBezTo>
                  <a:pt x="18452" y="-2430"/>
                  <a:pt x="6209" y="101"/>
                  <a:pt x="0" y="527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Google Shape;112;p11"/>
          <p:cNvSpPr/>
          <p:nvPr/>
        </p:nvSpPr>
        <p:spPr>
          <a:xfrm>
            <a:off x="10403019" y="-85299"/>
            <a:ext cx="2202200" cy="2306300"/>
          </a:xfrm>
          <a:custGeom>
            <a:avLst/>
            <a:gdLst/>
            <a:ahLst/>
            <a:cxnLst/>
            <a:rect l="l" t="t" r="r" b="b"/>
            <a:pathLst>
              <a:path w="66066" h="69189" extrusionOk="0">
                <a:moveTo>
                  <a:pt x="2092" y="0"/>
                </a:moveTo>
                <a:cubicBezTo>
                  <a:pt x="9692" y="1690"/>
                  <a:pt x="16044" y="12311"/>
                  <a:pt x="14318" y="19903"/>
                </a:cubicBezTo>
                <a:cubicBezTo>
                  <a:pt x="11092" y="34096"/>
                  <a:pt x="-6557" y="50719"/>
                  <a:pt x="2660" y="61984"/>
                </a:cubicBezTo>
                <a:cubicBezTo>
                  <a:pt x="16536" y="78942"/>
                  <a:pt x="53907" y="62868"/>
                  <a:pt x="66066" y="4464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1" y="428"/>
            <a:ext cx="12192001" cy="68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970041" y="2924236"/>
            <a:ext cx="313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2"/>
          </p:nvPr>
        </p:nvSpPr>
        <p:spPr>
          <a:xfrm>
            <a:off x="970041" y="4985865"/>
            <a:ext cx="31388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3"/>
          </p:nvPr>
        </p:nvSpPr>
        <p:spPr>
          <a:xfrm>
            <a:off x="4532200" y="4985851"/>
            <a:ext cx="313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4"/>
          </p:nvPr>
        </p:nvSpPr>
        <p:spPr>
          <a:xfrm>
            <a:off x="4532200" y="2924233"/>
            <a:ext cx="313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5" hasCustomPrompt="1"/>
          </p:nvPr>
        </p:nvSpPr>
        <p:spPr>
          <a:xfrm>
            <a:off x="970041" y="1942844"/>
            <a:ext cx="962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6" hasCustomPrompt="1"/>
          </p:nvPr>
        </p:nvSpPr>
        <p:spPr>
          <a:xfrm>
            <a:off x="4529400" y="4004577"/>
            <a:ext cx="962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7" hasCustomPrompt="1"/>
          </p:nvPr>
        </p:nvSpPr>
        <p:spPr>
          <a:xfrm>
            <a:off x="970041" y="4004577"/>
            <a:ext cx="962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8" hasCustomPrompt="1"/>
          </p:nvPr>
        </p:nvSpPr>
        <p:spPr>
          <a:xfrm>
            <a:off x="4529400" y="1942844"/>
            <a:ext cx="962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9"/>
          </p:nvPr>
        </p:nvSpPr>
        <p:spPr>
          <a:xfrm>
            <a:off x="8088759" y="4985851"/>
            <a:ext cx="313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13"/>
          </p:nvPr>
        </p:nvSpPr>
        <p:spPr>
          <a:xfrm>
            <a:off x="8088759" y="2924233"/>
            <a:ext cx="3133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4" hasCustomPrompt="1"/>
          </p:nvPr>
        </p:nvSpPr>
        <p:spPr>
          <a:xfrm>
            <a:off x="8088759" y="4004577"/>
            <a:ext cx="962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5" hasCustomPrompt="1"/>
          </p:nvPr>
        </p:nvSpPr>
        <p:spPr>
          <a:xfrm>
            <a:off x="8088759" y="1942844"/>
            <a:ext cx="962800" cy="5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6"/>
          </p:nvPr>
        </p:nvSpPr>
        <p:spPr>
          <a:xfrm>
            <a:off x="970041" y="2549033"/>
            <a:ext cx="31388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7"/>
          </p:nvPr>
        </p:nvSpPr>
        <p:spPr>
          <a:xfrm>
            <a:off x="970041" y="4610677"/>
            <a:ext cx="31388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8"/>
          </p:nvPr>
        </p:nvSpPr>
        <p:spPr>
          <a:xfrm>
            <a:off x="4532200" y="4610664"/>
            <a:ext cx="31332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9"/>
          </p:nvPr>
        </p:nvSpPr>
        <p:spPr>
          <a:xfrm>
            <a:off x="4532200" y="2549033"/>
            <a:ext cx="31332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20"/>
          </p:nvPr>
        </p:nvSpPr>
        <p:spPr>
          <a:xfrm>
            <a:off x="8088759" y="4610664"/>
            <a:ext cx="31332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21"/>
          </p:nvPr>
        </p:nvSpPr>
        <p:spPr>
          <a:xfrm>
            <a:off x="8088759" y="2549033"/>
            <a:ext cx="31332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/>
          <p:nvPr/>
        </p:nvSpPr>
        <p:spPr>
          <a:xfrm flipH="1">
            <a:off x="-587633" y="-486100"/>
            <a:ext cx="1800733" cy="2922533"/>
          </a:xfrm>
          <a:custGeom>
            <a:avLst/>
            <a:gdLst/>
            <a:ahLst/>
            <a:cxnLst/>
            <a:rect l="l" t="t" r="r" b="b"/>
            <a:pathLst>
              <a:path w="54022" h="87676" extrusionOk="0">
                <a:moveTo>
                  <a:pt x="0" y="0"/>
                </a:moveTo>
                <a:cubicBezTo>
                  <a:pt x="0" y="8280"/>
                  <a:pt x="1652" y="17418"/>
                  <a:pt x="6824" y="23883"/>
                </a:cubicBezTo>
                <a:cubicBezTo>
                  <a:pt x="11448" y="29663"/>
                  <a:pt x="18382" y="34034"/>
                  <a:pt x="21040" y="40943"/>
                </a:cubicBezTo>
                <a:cubicBezTo>
                  <a:pt x="25898" y="53572"/>
                  <a:pt x="21496" y="69490"/>
                  <a:pt x="29002" y="80749"/>
                </a:cubicBezTo>
                <a:cubicBezTo>
                  <a:pt x="33671" y="87753"/>
                  <a:pt x="48075" y="90118"/>
                  <a:pt x="54022" y="8416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Google Shape;136;p13"/>
          <p:cNvSpPr/>
          <p:nvPr/>
        </p:nvSpPr>
        <p:spPr>
          <a:xfrm flipH="1">
            <a:off x="11629700" y="-379099"/>
            <a:ext cx="937600" cy="2862233"/>
          </a:xfrm>
          <a:custGeom>
            <a:avLst/>
            <a:gdLst/>
            <a:ahLst/>
            <a:cxnLst/>
            <a:rect l="l" t="t" r="r" b="b"/>
            <a:pathLst>
              <a:path w="28128" h="85867" extrusionOk="0">
                <a:moveTo>
                  <a:pt x="0" y="85867"/>
                </a:moveTo>
                <a:cubicBezTo>
                  <a:pt x="17437" y="82378"/>
                  <a:pt x="26500" y="58104"/>
                  <a:pt x="27865" y="40374"/>
                </a:cubicBezTo>
                <a:cubicBezTo>
                  <a:pt x="28918" y="26697"/>
                  <a:pt x="24243" y="13013"/>
                  <a:pt x="19903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Google Shape;137;p13"/>
          <p:cNvSpPr/>
          <p:nvPr/>
        </p:nvSpPr>
        <p:spPr>
          <a:xfrm rot="2700000">
            <a:off x="104369" y="6226277"/>
            <a:ext cx="1174928" cy="1174928"/>
          </a:xfrm>
          <a:prstGeom prst="pie">
            <a:avLst>
              <a:gd name="adj1" fmla="val 5436528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8" name="Google Shape;138;p13"/>
          <p:cNvGrpSpPr/>
          <p:nvPr/>
        </p:nvGrpSpPr>
        <p:grpSpPr>
          <a:xfrm rot="5400000" flipH="1">
            <a:off x="11293632" y="5844911"/>
            <a:ext cx="1944400" cy="2428933"/>
            <a:chOff x="8646700" y="4132975"/>
            <a:chExt cx="1458300" cy="1821700"/>
          </a:xfrm>
        </p:grpSpPr>
        <p:cxnSp>
          <p:nvCxnSpPr>
            <p:cNvPr id="139" name="Google Shape;139;p13"/>
            <p:cNvCxnSpPr/>
            <p:nvPr/>
          </p:nvCxnSpPr>
          <p:spPr>
            <a:xfrm>
              <a:off x="8646700" y="4132975"/>
              <a:ext cx="1229700" cy="1229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>
              <a:off x="8799100" y="4467075"/>
              <a:ext cx="1229700" cy="1229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3"/>
            <p:cNvCxnSpPr/>
            <p:nvPr/>
          </p:nvCxnSpPr>
          <p:spPr>
            <a:xfrm>
              <a:off x="8875300" y="4724975"/>
              <a:ext cx="1229700" cy="1229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5770300" y="4992733"/>
            <a:ext cx="54708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912700" y="2682167"/>
            <a:ext cx="10328400" cy="22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-473866" y="-104267"/>
            <a:ext cx="3743633" cy="2938067"/>
          </a:xfrm>
          <a:custGeom>
            <a:avLst/>
            <a:gdLst/>
            <a:ahLst/>
            <a:cxnLst/>
            <a:rect l="l" t="t" r="r" b="b"/>
            <a:pathLst>
              <a:path w="112309" h="88142" extrusionOk="0">
                <a:moveTo>
                  <a:pt x="0" y="88142"/>
                </a:moveTo>
                <a:cubicBezTo>
                  <a:pt x="6405" y="79605"/>
                  <a:pt x="11667" y="68802"/>
                  <a:pt x="21324" y="64259"/>
                </a:cubicBezTo>
                <a:cubicBezTo>
                  <a:pt x="41231" y="54894"/>
                  <a:pt x="67602" y="58556"/>
                  <a:pt x="84161" y="44071"/>
                </a:cubicBezTo>
                <a:cubicBezTo>
                  <a:pt x="92088" y="37137"/>
                  <a:pt x="87575" y="22854"/>
                  <a:pt x="92691" y="13648"/>
                </a:cubicBezTo>
                <a:cubicBezTo>
                  <a:pt x="96560" y="6685"/>
                  <a:pt x="112309" y="7966"/>
                  <a:pt x="112309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Google Shape;147;p14"/>
          <p:cNvSpPr/>
          <p:nvPr/>
        </p:nvSpPr>
        <p:spPr>
          <a:xfrm>
            <a:off x="11153129" y="-104267"/>
            <a:ext cx="1338367" cy="2269200"/>
          </a:xfrm>
          <a:custGeom>
            <a:avLst/>
            <a:gdLst/>
            <a:ahLst/>
            <a:cxnLst/>
            <a:rect l="l" t="t" r="r" b="b"/>
            <a:pathLst>
              <a:path w="40151" h="68076" extrusionOk="0">
                <a:moveTo>
                  <a:pt x="5178" y="0"/>
                </a:moveTo>
                <a:cubicBezTo>
                  <a:pt x="1165" y="4016"/>
                  <a:pt x="-1437" y="11322"/>
                  <a:pt x="913" y="16491"/>
                </a:cubicBezTo>
                <a:cubicBezTo>
                  <a:pt x="5113" y="25729"/>
                  <a:pt x="14197" y="32453"/>
                  <a:pt x="17405" y="42081"/>
                </a:cubicBezTo>
                <a:cubicBezTo>
                  <a:pt x="19571" y="48580"/>
                  <a:pt x="19741" y="55724"/>
                  <a:pt x="22522" y="61984"/>
                </a:cubicBezTo>
                <a:cubicBezTo>
                  <a:pt x="24968" y="67489"/>
                  <a:pt x="35887" y="70221"/>
                  <a:pt x="40151" y="6596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Google Shape;148;p14"/>
          <p:cNvSpPr/>
          <p:nvPr/>
        </p:nvSpPr>
        <p:spPr>
          <a:xfrm rot="6036820">
            <a:off x="-481557" y="5145731"/>
            <a:ext cx="1174901" cy="1174901"/>
          </a:xfrm>
          <a:prstGeom prst="pie">
            <a:avLst>
              <a:gd name="adj1" fmla="val 5436528"/>
              <a:gd name="adj2" fmla="val 1620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49" name="Google Shape;149;p14"/>
          <p:cNvGrpSpPr/>
          <p:nvPr/>
        </p:nvGrpSpPr>
        <p:grpSpPr>
          <a:xfrm rot="20396375">
            <a:off x="658419" y="5929457"/>
            <a:ext cx="585092" cy="699383"/>
            <a:chOff x="4257825" y="158925"/>
            <a:chExt cx="1386000" cy="1656740"/>
          </a:xfrm>
        </p:grpSpPr>
        <p:cxnSp>
          <p:nvCxnSpPr>
            <p:cNvPr id="150" name="Google Shape;150;p14"/>
            <p:cNvCxnSpPr/>
            <p:nvPr/>
          </p:nvCxnSpPr>
          <p:spPr>
            <a:xfrm>
              <a:off x="4257825" y="1048475"/>
              <a:ext cx="138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4"/>
            <p:cNvCxnSpPr/>
            <p:nvPr/>
          </p:nvCxnSpPr>
          <p:spPr>
            <a:xfrm rot="1204561">
              <a:off x="4667328" y="209110"/>
              <a:ext cx="553214" cy="147522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14"/>
            <p:cNvCxnSpPr/>
            <p:nvPr/>
          </p:nvCxnSpPr>
          <p:spPr>
            <a:xfrm rot="1204476" flipH="1">
              <a:off x="4655174" y="275775"/>
              <a:ext cx="706204" cy="146308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14"/>
            <p:cNvCxnSpPr/>
            <p:nvPr/>
          </p:nvCxnSpPr>
          <p:spPr>
            <a:xfrm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10577001" y="-123685"/>
            <a:ext cx="1914500" cy="2202300"/>
          </a:xfrm>
          <a:custGeom>
            <a:avLst/>
            <a:gdLst/>
            <a:ahLst/>
            <a:cxnLst/>
            <a:rect l="l" t="t" r="r" b="b"/>
            <a:pathLst>
              <a:path w="57435" h="66069" extrusionOk="0">
                <a:moveTo>
                  <a:pt x="0" y="299"/>
                </a:moveTo>
                <a:cubicBezTo>
                  <a:pt x="9125" y="-1523"/>
                  <a:pt x="20759" y="6705"/>
                  <a:pt x="23315" y="15653"/>
                </a:cubicBezTo>
                <a:cubicBezTo>
                  <a:pt x="27247" y="29421"/>
                  <a:pt x="20221" y="46572"/>
                  <a:pt x="28433" y="58302"/>
                </a:cubicBezTo>
                <a:cubicBezTo>
                  <a:pt x="31332" y="62443"/>
                  <a:pt x="36470" y="66339"/>
                  <a:pt x="41512" y="65979"/>
                </a:cubicBezTo>
                <a:cubicBezTo>
                  <a:pt x="47857" y="65526"/>
                  <a:pt x="52933" y="59953"/>
                  <a:pt x="57435" y="5545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Google Shape;158;p15"/>
          <p:cNvSpPr/>
          <p:nvPr/>
        </p:nvSpPr>
        <p:spPr>
          <a:xfrm>
            <a:off x="-266783" y="1895534"/>
            <a:ext cx="808433" cy="4312300"/>
          </a:xfrm>
          <a:custGeom>
            <a:avLst/>
            <a:gdLst/>
            <a:ahLst/>
            <a:cxnLst/>
            <a:rect l="l" t="t" r="r" b="b"/>
            <a:pathLst>
              <a:path w="24253" h="129369" extrusionOk="0">
                <a:moveTo>
                  <a:pt x="4592" y="0"/>
                </a:moveTo>
                <a:cubicBezTo>
                  <a:pt x="6953" y="21275"/>
                  <a:pt x="28806" y="40714"/>
                  <a:pt x="23358" y="61415"/>
                </a:cubicBezTo>
                <a:cubicBezTo>
                  <a:pt x="18372" y="80359"/>
                  <a:pt x="3404" y="96293"/>
                  <a:pt x="896" y="115721"/>
                </a:cubicBezTo>
                <a:cubicBezTo>
                  <a:pt x="313" y="120234"/>
                  <a:pt x="-856" y="125300"/>
                  <a:pt x="1180" y="12936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Google Shape;159;p15"/>
          <p:cNvSpPr/>
          <p:nvPr/>
        </p:nvSpPr>
        <p:spPr>
          <a:xfrm rot="4799135">
            <a:off x="11283190" y="5431704"/>
            <a:ext cx="1425260" cy="1426136"/>
          </a:xfrm>
          <a:custGeom>
            <a:avLst/>
            <a:gdLst/>
            <a:ahLst/>
            <a:cxnLst/>
            <a:rect l="l" t="t" r="r" b="b"/>
            <a:pathLst>
              <a:path w="55323" h="55357" extrusionOk="0">
                <a:moveTo>
                  <a:pt x="47803" y="41438"/>
                </a:moveTo>
                <a:cubicBezTo>
                  <a:pt x="40201" y="52533"/>
                  <a:pt x="24996" y="55356"/>
                  <a:pt x="13902" y="47754"/>
                </a:cubicBezTo>
                <a:cubicBezTo>
                  <a:pt x="2807" y="40152"/>
                  <a:pt x="0" y="24930"/>
                  <a:pt x="7603" y="13852"/>
                </a:cubicBezTo>
                <a:cubicBezTo>
                  <a:pt x="15122" y="2908"/>
                  <a:pt x="30042" y="1"/>
                  <a:pt x="41103" y="7286"/>
                </a:cubicBezTo>
                <a:cubicBezTo>
                  <a:pt x="41220" y="7369"/>
                  <a:pt x="41371" y="7453"/>
                  <a:pt x="41488" y="7570"/>
                </a:cubicBezTo>
                <a:cubicBezTo>
                  <a:pt x="41621" y="7653"/>
                  <a:pt x="41738" y="7754"/>
                  <a:pt x="41872" y="7837"/>
                </a:cubicBezTo>
                <a:cubicBezTo>
                  <a:pt x="52649" y="15523"/>
                  <a:pt x="55322" y="30494"/>
                  <a:pt x="47803" y="41438"/>
                </a:cubicBezTo>
                <a:close/>
                <a:moveTo>
                  <a:pt x="43075" y="16008"/>
                </a:moveTo>
                <a:cubicBezTo>
                  <a:pt x="41187" y="18765"/>
                  <a:pt x="37394" y="19466"/>
                  <a:pt x="34620" y="17562"/>
                </a:cubicBezTo>
                <a:cubicBezTo>
                  <a:pt x="31863" y="15674"/>
                  <a:pt x="31145" y="11881"/>
                  <a:pt x="33050" y="9107"/>
                </a:cubicBezTo>
                <a:cubicBezTo>
                  <a:pt x="34270" y="7353"/>
                  <a:pt x="36241" y="6417"/>
                  <a:pt x="38229" y="6484"/>
                </a:cubicBezTo>
                <a:cubicBezTo>
                  <a:pt x="33351" y="4846"/>
                  <a:pt x="27770" y="6551"/>
                  <a:pt x="24712" y="11012"/>
                </a:cubicBezTo>
                <a:cubicBezTo>
                  <a:pt x="21020" y="16392"/>
                  <a:pt x="22406" y="23794"/>
                  <a:pt x="27787" y="27503"/>
                </a:cubicBezTo>
                <a:cubicBezTo>
                  <a:pt x="33183" y="31212"/>
                  <a:pt x="40569" y="29826"/>
                  <a:pt x="44295" y="24446"/>
                </a:cubicBezTo>
                <a:cubicBezTo>
                  <a:pt x="47336" y="19984"/>
                  <a:pt x="46951" y="14153"/>
                  <a:pt x="43660" y="10193"/>
                </a:cubicBezTo>
                <a:cubicBezTo>
                  <a:pt x="44445" y="12048"/>
                  <a:pt x="44295" y="14253"/>
                  <a:pt x="43075" y="16008"/>
                </a:cubicBezTo>
                <a:close/>
                <a:moveTo>
                  <a:pt x="44712" y="24746"/>
                </a:moveTo>
                <a:cubicBezTo>
                  <a:pt x="40853" y="30360"/>
                  <a:pt x="33133" y="31814"/>
                  <a:pt x="27519" y="27938"/>
                </a:cubicBezTo>
                <a:cubicBezTo>
                  <a:pt x="21905" y="24078"/>
                  <a:pt x="20468" y="16375"/>
                  <a:pt x="24328" y="10761"/>
                </a:cubicBezTo>
                <a:cubicBezTo>
                  <a:pt x="26985" y="6902"/>
                  <a:pt x="31446" y="5014"/>
                  <a:pt x="35790" y="5481"/>
                </a:cubicBezTo>
                <a:cubicBezTo>
                  <a:pt x="28689" y="3560"/>
                  <a:pt x="20836" y="6183"/>
                  <a:pt x="16425" y="12599"/>
                </a:cubicBezTo>
                <a:cubicBezTo>
                  <a:pt x="10878" y="20703"/>
                  <a:pt x="12949" y="31814"/>
                  <a:pt x="21053" y="37395"/>
                </a:cubicBezTo>
                <a:cubicBezTo>
                  <a:pt x="29157" y="42942"/>
                  <a:pt x="40268" y="40870"/>
                  <a:pt x="45832" y="32766"/>
                </a:cubicBezTo>
                <a:cubicBezTo>
                  <a:pt x="50226" y="26384"/>
                  <a:pt x="49875" y="18113"/>
                  <a:pt x="45548" y="12181"/>
                </a:cubicBezTo>
                <a:cubicBezTo>
                  <a:pt x="47503" y="16058"/>
                  <a:pt x="47336" y="20887"/>
                  <a:pt x="44712" y="24746"/>
                </a:cubicBezTo>
                <a:close/>
                <a:moveTo>
                  <a:pt x="33468" y="9408"/>
                </a:moveTo>
                <a:cubicBezTo>
                  <a:pt x="31747" y="11931"/>
                  <a:pt x="32381" y="15406"/>
                  <a:pt x="34904" y="17144"/>
                </a:cubicBezTo>
                <a:cubicBezTo>
                  <a:pt x="37444" y="18882"/>
                  <a:pt x="40920" y="18230"/>
                  <a:pt x="42657" y="15707"/>
                </a:cubicBezTo>
                <a:cubicBezTo>
                  <a:pt x="44362" y="13251"/>
                  <a:pt x="43793" y="9926"/>
                  <a:pt x="41454" y="8121"/>
                </a:cubicBezTo>
                <a:cubicBezTo>
                  <a:pt x="41371" y="8071"/>
                  <a:pt x="41304" y="8021"/>
                  <a:pt x="41220" y="7954"/>
                </a:cubicBezTo>
                <a:cubicBezTo>
                  <a:pt x="38697" y="6233"/>
                  <a:pt x="35205" y="6868"/>
                  <a:pt x="33468" y="9408"/>
                </a:cubicBezTo>
                <a:close/>
                <a:moveTo>
                  <a:pt x="8037" y="14136"/>
                </a:moveTo>
                <a:cubicBezTo>
                  <a:pt x="585" y="24997"/>
                  <a:pt x="3359" y="39901"/>
                  <a:pt x="14203" y="47336"/>
                </a:cubicBezTo>
                <a:cubicBezTo>
                  <a:pt x="25063" y="54788"/>
                  <a:pt x="39950" y="52015"/>
                  <a:pt x="47386" y="41171"/>
                </a:cubicBezTo>
                <a:cubicBezTo>
                  <a:pt x="53167" y="32733"/>
                  <a:pt x="52799" y="21856"/>
                  <a:pt x="47219" y="13919"/>
                </a:cubicBezTo>
                <a:cubicBezTo>
                  <a:pt x="50393" y="19784"/>
                  <a:pt x="50243" y="27169"/>
                  <a:pt x="46233" y="33050"/>
                </a:cubicBezTo>
                <a:cubicBezTo>
                  <a:pt x="40519" y="41371"/>
                  <a:pt x="29090" y="43510"/>
                  <a:pt x="20752" y="37779"/>
                </a:cubicBezTo>
                <a:cubicBezTo>
                  <a:pt x="12415" y="32065"/>
                  <a:pt x="10293" y="20636"/>
                  <a:pt x="16007" y="12298"/>
                </a:cubicBezTo>
                <a:cubicBezTo>
                  <a:pt x="20034" y="6434"/>
                  <a:pt x="26901" y="3660"/>
                  <a:pt x="33518" y="4512"/>
                </a:cubicBezTo>
                <a:cubicBezTo>
                  <a:pt x="24111" y="2156"/>
                  <a:pt x="13818" y="5699"/>
                  <a:pt x="8037" y="141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0" name="Google Shape;160;p15"/>
          <p:cNvSpPr/>
          <p:nvPr/>
        </p:nvSpPr>
        <p:spPr>
          <a:xfrm rot="20390276">
            <a:off x="55910" y="1199884"/>
            <a:ext cx="830460" cy="873411"/>
          </a:xfrm>
          <a:custGeom>
            <a:avLst/>
            <a:gdLst/>
            <a:ahLst/>
            <a:cxnLst/>
            <a:rect l="l" t="t" r="r" b="b"/>
            <a:pathLst>
              <a:path w="52650" h="55373" extrusionOk="0">
                <a:moveTo>
                  <a:pt x="52649" y="18914"/>
                </a:moveTo>
                <a:lnTo>
                  <a:pt x="52583" y="19449"/>
                </a:lnTo>
                <a:lnTo>
                  <a:pt x="28656" y="16441"/>
                </a:lnTo>
                <a:lnTo>
                  <a:pt x="47520" y="37895"/>
                </a:lnTo>
                <a:lnTo>
                  <a:pt x="47119" y="38263"/>
                </a:lnTo>
                <a:lnTo>
                  <a:pt x="28823" y="17411"/>
                </a:lnTo>
                <a:lnTo>
                  <a:pt x="43978" y="55172"/>
                </a:lnTo>
                <a:lnTo>
                  <a:pt x="43510" y="55372"/>
                </a:lnTo>
                <a:lnTo>
                  <a:pt x="28272" y="17411"/>
                </a:lnTo>
                <a:lnTo>
                  <a:pt x="28088" y="50794"/>
                </a:lnTo>
                <a:lnTo>
                  <a:pt x="27570" y="50794"/>
                </a:lnTo>
                <a:lnTo>
                  <a:pt x="27754" y="17227"/>
                </a:lnTo>
                <a:lnTo>
                  <a:pt x="13317" y="46784"/>
                </a:lnTo>
                <a:lnTo>
                  <a:pt x="12850" y="46550"/>
                </a:lnTo>
                <a:lnTo>
                  <a:pt x="27553" y="16492"/>
                </a:lnTo>
                <a:lnTo>
                  <a:pt x="118" y="23509"/>
                </a:lnTo>
                <a:lnTo>
                  <a:pt x="1" y="23008"/>
                </a:lnTo>
                <a:lnTo>
                  <a:pt x="27252" y="16024"/>
                </a:lnTo>
                <a:lnTo>
                  <a:pt x="3693" y="4445"/>
                </a:lnTo>
                <a:lnTo>
                  <a:pt x="3927" y="3960"/>
                </a:lnTo>
                <a:lnTo>
                  <a:pt x="27503" y="15539"/>
                </a:lnTo>
                <a:lnTo>
                  <a:pt x="21338" y="184"/>
                </a:lnTo>
                <a:lnTo>
                  <a:pt x="21822" y="0"/>
                </a:lnTo>
                <a:lnTo>
                  <a:pt x="28105" y="15656"/>
                </a:lnTo>
                <a:lnTo>
                  <a:pt x="44713" y="2991"/>
                </a:lnTo>
                <a:lnTo>
                  <a:pt x="45030" y="3409"/>
                </a:lnTo>
                <a:lnTo>
                  <a:pt x="28656" y="1590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10547940" y="-113733"/>
            <a:ext cx="2322667" cy="1774200"/>
          </a:xfrm>
          <a:custGeom>
            <a:avLst/>
            <a:gdLst/>
            <a:ahLst/>
            <a:cxnLst/>
            <a:rect l="l" t="t" r="r" b="b"/>
            <a:pathLst>
              <a:path w="69680" h="53226" extrusionOk="0">
                <a:moveTo>
                  <a:pt x="2010" y="0"/>
                </a:moveTo>
                <a:cubicBezTo>
                  <a:pt x="-635" y="4626"/>
                  <a:pt x="-1002" y="12966"/>
                  <a:pt x="3431" y="15922"/>
                </a:cubicBezTo>
                <a:cubicBezTo>
                  <a:pt x="10932" y="20924"/>
                  <a:pt x="23228" y="15516"/>
                  <a:pt x="29874" y="21609"/>
                </a:cubicBezTo>
                <a:cubicBezTo>
                  <a:pt x="37282" y="28401"/>
                  <a:pt x="32830" y="43480"/>
                  <a:pt x="40678" y="49758"/>
                </a:cubicBezTo>
                <a:cubicBezTo>
                  <a:pt x="48250" y="55816"/>
                  <a:pt x="61790" y="53121"/>
                  <a:pt x="69680" y="4748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65" name="Google Shape;165;p16"/>
          <p:cNvGrpSpPr/>
          <p:nvPr/>
        </p:nvGrpSpPr>
        <p:grpSpPr>
          <a:xfrm flipH="1">
            <a:off x="-1697363" y="341193"/>
            <a:ext cx="2467832" cy="3082803"/>
            <a:chOff x="8646700" y="4132975"/>
            <a:chExt cx="1458300" cy="1821700"/>
          </a:xfrm>
        </p:grpSpPr>
        <p:cxnSp>
          <p:nvCxnSpPr>
            <p:cNvPr id="166" name="Google Shape;166;p16"/>
            <p:cNvCxnSpPr/>
            <p:nvPr/>
          </p:nvCxnSpPr>
          <p:spPr>
            <a:xfrm>
              <a:off x="8646700" y="4132975"/>
              <a:ext cx="1229700" cy="1229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8799100" y="4467075"/>
              <a:ext cx="1229700" cy="1229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8875300" y="4724975"/>
              <a:ext cx="1229700" cy="1229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/>
          <p:nvPr/>
        </p:nvSpPr>
        <p:spPr>
          <a:xfrm rot="21026871" flipH="1">
            <a:off x="11120954" y="5800638"/>
            <a:ext cx="736073" cy="774143"/>
          </a:xfrm>
          <a:custGeom>
            <a:avLst/>
            <a:gdLst/>
            <a:ahLst/>
            <a:cxnLst/>
            <a:rect l="l" t="t" r="r" b="b"/>
            <a:pathLst>
              <a:path w="52650" h="55373" extrusionOk="0">
                <a:moveTo>
                  <a:pt x="52649" y="18914"/>
                </a:moveTo>
                <a:lnTo>
                  <a:pt x="52583" y="19449"/>
                </a:lnTo>
                <a:lnTo>
                  <a:pt x="28656" y="16441"/>
                </a:lnTo>
                <a:lnTo>
                  <a:pt x="47520" y="37895"/>
                </a:lnTo>
                <a:lnTo>
                  <a:pt x="47119" y="38263"/>
                </a:lnTo>
                <a:lnTo>
                  <a:pt x="28823" y="17411"/>
                </a:lnTo>
                <a:lnTo>
                  <a:pt x="43978" y="55172"/>
                </a:lnTo>
                <a:lnTo>
                  <a:pt x="43510" y="55372"/>
                </a:lnTo>
                <a:lnTo>
                  <a:pt x="28272" y="17411"/>
                </a:lnTo>
                <a:lnTo>
                  <a:pt x="28088" y="50794"/>
                </a:lnTo>
                <a:lnTo>
                  <a:pt x="27570" y="50794"/>
                </a:lnTo>
                <a:lnTo>
                  <a:pt x="27754" y="17227"/>
                </a:lnTo>
                <a:lnTo>
                  <a:pt x="13317" y="46784"/>
                </a:lnTo>
                <a:lnTo>
                  <a:pt x="12850" y="46550"/>
                </a:lnTo>
                <a:lnTo>
                  <a:pt x="27553" y="16492"/>
                </a:lnTo>
                <a:lnTo>
                  <a:pt x="118" y="23509"/>
                </a:lnTo>
                <a:lnTo>
                  <a:pt x="1" y="23008"/>
                </a:lnTo>
                <a:lnTo>
                  <a:pt x="27252" y="16024"/>
                </a:lnTo>
                <a:lnTo>
                  <a:pt x="3693" y="4445"/>
                </a:lnTo>
                <a:lnTo>
                  <a:pt x="3927" y="3960"/>
                </a:lnTo>
                <a:lnTo>
                  <a:pt x="27503" y="15539"/>
                </a:lnTo>
                <a:lnTo>
                  <a:pt x="21338" y="184"/>
                </a:lnTo>
                <a:lnTo>
                  <a:pt x="21822" y="0"/>
                </a:lnTo>
                <a:lnTo>
                  <a:pt x="28105" y="15656"/>
                </a:lnTo>
                <a:lnTo>
                  <a:pt x="44713" y="2991"/>
                </a:lnTo>
                <a:lnTo>
                  <a:pt x="45030" y="3409"/>
                </a:lnTo>
                <a:lnTo>
                  <a:pt x="28656" y="1590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1" y="428"/>
            <a:ext cx="12192001" cy="68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6895317" y="1244367"/>
            <a:ext cx="4191600" cy="29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1"/>
          </p:nvPr>
        </p:nvSpPr>
        <p:spPr>
          <a:xfrm>
            <a:off x="6895317" y="4120467"/>
            <a:ext cx="4191600" cy="1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>
            <a:spLocks noGrp="1"/>
          </p:cNvSpPr>
          <p:nvPr>
            <p:ph type="pic" idx="2"/>
          </p:nvPr>
        </p:nvSpPr>
        <p:spPr>
          <a:xfrm>
            <a:off x="1105084" y="1326033"/>
            <a:ext cx="5345200" cy="4206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7"/>
          <p:cNvSpPr/>
          <p:nvPr/>
        </p:nvSpPr>
        <p:spPr>
          <a:xfrm>
            <a:off x="9927049" y="-75833"/>
            <a:ext cx="2592900" cy="1428433"/>
          </a:xfrm>
          <a:custGeom>
            <a:avLst/>
            <a:gdLst/>
            <a:ahLst/>
            <a:cxnLst/>
            <a:rect l="l" t="t" r="r" b="b"/>
            <a:pathLst>
              <a:path w="77787" h="42853" extrusionOk="0">
                <a:moveTo>
                  <a:pt x="449" y="0"/>
                </a:moveTo>
                <a:cubicBezTo>
                  <a:pt x="-252" y="5613"/>
                  <a:pt x="-466" y="12311"/>
                  <a:pt x="3008" y="16776"/>
                </a:cubicBezTo>
                <a:cubicBezTo>
                  <a:pt x="7431" y="22461"/>
                  <a:pt x="15129" y="24564"/>
                  <a:pt x="21205" y="28433"/>
                </a:cubicBezTo>
                <a:cubicBezTo>
                  <a:pt x="33669" y="36369"/>
                  <a:pt x="48749" y="45010"/>
                  <a:pt x="63286" y="42365"/>
                </a:cubicBezTo>
                <a:cubicBezTo>
                  <a:pt x="72449" y="40698"/>
                  <a:pt x="77787" y="27796"/>
                  <a:pt x="77787" y="1848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Google Shape;176;p17"/>
          <p:cNvSpPr/>
          <p:nvPr/>
        </p:nvSpPr>
        <p:spPr>
          <a:xfrm>
            <a:off x="-123234" y="4378129"/>
            <a:ext cx="943267" cy="2720600"/>
          </a:xfrm>
          <a:custGeom>
            <a:avLst/>
            <a:gdLst/>
            <a:ahLst/>
            <a:cxnLst/>
            <a:rect l="l" t="t" r="r" b="b"/>
            <a:pathLst>
              <a:path w="28298" h="81618" extrusionOk="0">
                <a:moveTo>
                  <a:pt x="18766" y="81618"/>
                </a:moveTo>
                <a:cubicBezTo>
                  <a:pt x="26748" y="73636"/>
                  <a:pt x="30890" y="59011"/>
                  <a:pt x="26443" y="48636"/>
                </a:cubicBezTo>
                <a:cubicBezTo>
                  <a:pt x="23686" y="42205"/>
                  <a:pt x="18064" y="36973"/>
                  <a:pt x="16491" y="30155"/>
                </a:cubicBezTo>
                <a:cubicBezTo>
                  <a:pt x="14567" y="21818"/>
                  <a:pt x="22307" y="12218"/>
                  <a:pt x="18482" y="4565"/>
                </a:cubicBezTo>
                <a:cubicBezTo>
                  <a:pt x="15689" y="-1024"/>
                  <a:pt x="5928" y="-537"/>
                  <a:pt x="0" y="143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" name="Google Shape;177;p17"/>
          <p:cNvSpPr/>
          <p:nvPr/>
        </p:nvSpPr>
        <p:spPr>
          <a:xfrm flipH="1">
            <a:off x="-475699" y="-426399"/>
            <a:ext cx="1844100" cy="1845233"/>
          </a:xfrm>
          <a:custGeom>
            <a:avLst/>
            <a:gdLst/>
            <a:ahLst/>
            <a:cxnLst/>
            <a:rect l="l" t="t" r="r" b="b"/>
            <a:pathLst>
              <a:path w="55323" h="55357" extrusionOk="0">
                <a:moveTo>
                  <a:pt x="47803" y="41438"/>
                </a:moveTo>
                <a:cubicBezTo>
                  <a:pt x="40201" y="52533"/>
                  <a:pt x="24996" y="55356"/>
                  <a:pt x="13902" y="47754"/>
                </a:cubicBezTo>
                <a:cubicBezTo>
                  <a:pt x="2807" y="40152"/>
                  <a:pt x="0" y="24930"/>
                  <a:pt x="7603" y="13852"/>
                </a:cubicBezTo>
                <a:cubicBezTo>
                  <a:pt x="15122" y="2908"/>
                  <a:pt x="30042" y="1"/>
                  <a:pt x="41103" y="7286"/>
                </a:cubicBezTo>
                <a:cubicBezTo>
                  <a:pt x="41220" y="7369"/>
                  <a:pt x="41371" y="7453"/>
                  <a:pt x="41488" y="7570"/>
                </a:cubicBezTo>
                <a:cubicBezTo>
                  <a:pt x="41621" y="7653"/>
                  <a:pt x="41738" y="7754"/>
                  <a:pt x="41872" y="7837"/>
                </a:cubicBezTo>
                <a:cubicBezTo>
                  <a:pt x="52649" y="15523"/>
                  <a:pt x="55322" y="30494"/>
                  <a:pt x="47803" y="41438"/>
                </a:cubicBezTo>
                <a:close/>
                <a:moveTo>
                  <a:pt x="43075" y="16008"/>
                </a:moveTo>
                <a:cubicBezTo>
                  <a:pt x="41187" y="18765"/>
                  <a:pt x="37394" y="19466"/>
                  <a:pt x="34620" y="17562"/>
                </a:cubicBezTo>
                <a:cubicBezTo>
                  <a:pt x="31863" y="15674"/>
                  <a:pt x="31145" y="11881"/>
                  <a:pt x="33050" y="9107"/>
                </a:cubicBezTo>
                <a:cubicBezTo>
                  <a:pt x="34270" y="7353"/>
                  <a:pt x="36241" y="6417"/>
                  <a:pt x="38229" y="6484"/>
                </a:cubicBezTo>
                <a:cubicBezTo>
                  <a:pt x="33351" y="4846"/>
                  <a:pt x="27770" y="6551"/>
                  <a:pt x="24712" y="11012"/>
                </a:cubicBezTo>
                <a:cubicBezTo>
                  <a:pt x="21020" y="16392"/>
                  <a:pt x="22406" y="23794"/>
                  <a:pt x="27787" y="27503"/>
                </a:cubicBezTo>
                <a:cubicBezTo>
                  <a:pt x="33183" y="31212"/>
                  <a:pt x="40569" y="29826"/>
                  <a:pt x="44295" y="24446"/>
                </a:cubicBezTo>
                <a:cubicBezTo>
                  <a:pt x="47336" y="19984"/>
                  <a:pt x="46951" y="14153"/>
                  <a:pt x="43660" y="10193"/>
                </a:cubicBezTo>
                <a:cubicBezTo>
                  <a:pt x="44445" y="12048"/>
                  <a:pt x="44295" y="14253"/>
                  <a:pt x="43075" y="16008"/>
                </a:cubicBezTo>
                <a:close/>
                <a:moveTo>
                  <a:pt x="44712" y="24746"/>
                </a:moveTo>
                <a:cubicBezTo>
                  <a:pt x="40853" y="30360"/>
                  <a:pt x="33133" y="31814"/>
                  <a:pt x="27519" y="27938"/>
                </a:cubicBezTo>
                <a:cubicBezTo>
                  <a:pt x="21905" y="24078"/>
                  <a:pt x="20468" y="16375"/>
                  <a:pt x="24328" y="10761"/>
                </a:cubicBezTo>
                <a:cubicBezTo>
                  <a:pt x="26985" y="6902"/>
                  <a:pt x="31446" y="5014"/>
                  <a:pt x="35790" y="5481"/>
                </a:cubicBezTo>
                <a:cubicBezTo>
                  <a:pt x="28689" y="3560"/>
                  <a:pt x="20836" y="6183"/>
                  <a:pt x="16425" y="12599"/>
                </a:cubicBezTo>
                <a:cubicBezTo>
                  <a:pt x="10878" y="20703"/>
                  <a:pt x="12949" y="31814"/>
                  <a:pt x="21053" y="37395"/>
                </a:cubicBezTo>
                <a:cubicBezTo>
                  <a:pt x="29157" y="42942"/>
                  <a:pt x="40268" y="40870"/>
                  <a:pt x="45832" y="32766"/>
                </a:cubicBezTo>
                <a:cubicBezTo>
                  <a:pt x="50226" y="26384"/>
                  <a:pt x="49875" y="18113"/>
                  <a:pt x="45548" y="12181"/>
                </a:cubicBezTo>
                <a:cubicBezTo>
                  <a:pt x="47503" y="16058"/>
                  <a:pt x="47336" y="20887"/>
                  <a:pt x="44712" y="24746"/>
                </a:cubicBezTo>
                <a:close/>
                <a:moveTo>
                  <a:pt x="33468" y="9408"/>
                </a:moveTo>
                <a:cubicBezTo>
                  <a:pt x="31747" y="11931"/>
                  <a:pt x="32381" y="15406"/>
                  <a:pt x="34904" y="17144"/>
                </a:cubicBezTo>
                <a:cubicBezTo>
                  <a:pt x="37444" y="18882"/>
                  <a:pt x="40920" y="18230"/>
                  <a:pt x="42657" y="15707"/>
                </a:cubicBezTo>
                <a:cubicBezTo>
                  <a:pt x="44362" y="13251"/>
                  <a:pt x="43793" y="9926"/>
                  <a:pt x="41454" y="8121"/>
                </a:cubicBezTo>
                <a:cubicBezTo>
                  <a:pt x="41371" y="8071"/>
                  <a:pt x="41304" y="8021"/>
                  <a:pt x="41220" y="7954"/>
                </a:cubicBezTo>
                <a:cubicBezTo>
                  <a:pt x="38697" y="6233"/>
                  <a:pt x="35205" y="6868"/>
                  <a:pt x="33468" y="9408"/>
                </a:cubicBezTo>
                <a:close/>
                <a:moveTo>
                  <a:pt x="8037" y="14136"/>
                </a:moveTo>
                <a:cubicBezTo>
                  <a:pt x="585" y="24997"/>
                  <a:pt x="3359" y="39901"/>
                  <a:pt x="14203" y="47336"/>
                </a:cubicBezTo>
                <a:cubicBezTo>
                  <a:pt x="25063" y="54788"/>
                  <a:pt x="39950" y="52015"/>
                  <a:pt x="47386" y="41171"/>
                </a:cubicBezTo>
                <a:cubicBezTo>
                  <a:pt x="53167" y="32733"/>
                  <a:pt x="52799" y="21856"/>
                  <a:pt x="47219" y="13919"/>
                </a:cubicBezTo>
                <a:cubicBezTo>
                  <a:pt x="50393" y="19784"/>
                  <a:pt x="50243" y="27169"/>
                  <a:pt x="46233" y="33050"/>
                </a:cubicBezTo>
                <a:cubicBezTo>
                  <a:pt x="40519" y="41371"/>
                  <a:pt x="29090" y="43510"/>
                  <a:pt x="20752" y="37779"/>
                </a:cubicBezTo>
                <a:cubicBezTo>
                  <a:pt x="12415" y="32065"/>
                  <a:pt x="10293" y="20636"/>
                  <a:pt x="16007" y="12298"/>
                </a:cubicBezTo>
                <a:cubicBezTo>
                  <a:pt x="20034" y="6434"/>
                  <a:pt x="26901" y="3660"/>
                  <a:pt x="33518" y="4512"/>
                </a:cubicBezTo>
                <a:cubicBezTo>
                  <a:pt x="24111" y="2156"/>
                  <a:pt x="13818" y="5699"/>
                  <a:pt x="8037" y="141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1" y="428"/>
            <a:ext cx="12192001" cy="68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>
            <a:spLocks noGrp="1"/>
          </p:cNvSpPr>
          <p:nvPr>
            <p:ph type="title"/>
          </p:nvPr>
        </p:nvSpPr>
        <p:spPr>
          <a:xfrm>
            <a:off x="6971433" y="2311833"/>
            <a:ext cx="4269600" cy="10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1"/>
          </p:nvPr>
        </p:nvSpPr>
        <p:spPr>
          <a:xfrm>
            <a:off x="6971433" y="3007772"/>
            <a:ext cx="4269600" cy="15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7694265" y="-113732"/>
            <a:ext cx="4730867" cy="2089033"/>
          </a:xfrm>
          <a:custGeom>
            <a:avLst/>
            <a:gdLst/>
            <a:ahLst/>
            <a:cxnLst/>
            <a:rect l="l" t="t" r="r" b="b"/>
            <a:pathLst>
              <a:path w="141926" h="62671" extrusionOk="0">
                <a:moveTo>
                  <a:pt x="2037" y="0"/>
                </a:moveTo>
                <a:cubicBezTo>
                  <a:pt x="-1209" y="5681"/>
                  <a:pt x="-51" y="13641"/>
                  <a:pt x="2606" y="19619"/>
                </a:cubicBezTo>
                <a:cubicBezTo>
                  <a:pt x="5222" y="25504"/>
                  <a:pt x="12543" y="28664"/>
                  <a:pt x="18812" y="30139"/>
                </a:cubicBezTo>
                <a:cubicBezTo>
                  <a:pt x="41250" y="35417"/>
                  <a:pt x="65332" y="28312"/>
                  <a:pt x="87904" y="32982"/>
                </a:cubicBezTo>
                <a:cubicBezTo>
                  <a:pt x="94425" y="34331"/>
                  <a:pt x="102310" y="35753"/>
                  <a:pt x="106101" y="41228"/>
                </a:cubicBezTo>
                <a:cubicBezTo>
                  <a:pt x="110396" y="47431"/>
                  <a:pt x="109487" y="58254"/>
                  <a:pt x="116337" y="61415"/>
                </a:cubicBezTo>
                <a:cubicBezTo>
                  <a:pt x="124744" y="65294"/>
                  <a:pt x="138998" y="59395"/>
                  <a:pt x="141926" y="5061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83" name="Google Shape;183;p18"/>
          <p:cNvGrpSpPr/>
          <p:nvPr/>
        </p:nvGrpSpPr>
        <p:grpSpPr>
          <a:xfrm rot="2275203">
            <a:off x="11389129" y="5168268"/>
            <a:ext cx="676087" cy="714193"/>
            <a:chOff x="4050525" y="153275"/>
            <a:chExt cx="1977300" cy="2088750"/>
          </a:xfrm>
        </p:grpSpPr>
        <p:cxnSp>
          <p:nvCxnSpPr>
            <p:cNvPr id="184" name="Google Shape;184;p18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8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8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8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8" name="Google Shape;188;p18"/>
          <p:cNvGrpSpPr/>
          <p:nvPr/>
        </p:nvGrpSpPr>
        <p:grpSpPr>
          <a:xfrm rot="4485919">
            <a:off x="10916963" y="6023591"/>
            <a:ext cx="648131" cy="684663"/>
            <a:chOff x="4050525" y="153275"/>
            <a:chExt cx="1977300" cy="2088750"/>
          </a:xfrm>
        </p:grpSpPr>
        <p:cxnSp>
          <p:nvCxnSpPr>
            <p:cNvPr id="189" name="Google Shape;189;p18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8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8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8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3" name="Google Shape;193;p18"/>
          <p:cNvGrpSpPr/>
          <p:nvPr/>
        </p:nvGrpSpPr>
        <p:grpSpPr>
          <a:xfrm flipH="1">
            <a:off x="739255" y="540234"/>
            <a:ext cx="805600" cy="786633"/>
            <a:chOff x="7989625" y="405175"/>
            <a:chExt cx="604200" cy="589975"/>
          </a:xfrm>
        </p:grpSpPr>
        <p:sp>
          <p:nvSpPr>
            <p:cNvPr id="194" name="Google Shape;194;p18"/>
            <p:cNvSpPr/>
            <p:nvPr/>
          </p:nvSpPr>
          <p:spPr>
            <a:xfrm>
              <a:off x="7989625" y="540225"/>
              <a:ext cx="454925" cy="454925"/>
            </a:xfrm>
            <a:custGeom>
              <a:avLst/>
              <a:gdLst/>
              <a:ahLst/>
              <a:cxnLst/>
              <a:rect l="l" t="t" r="r" b="b"/>
              <a:pathLst>
                <a:path w="18197" h="18197" extrusionOk="0">
                  <a:moveTo>
                    <a:pt x="0" y="0"/>
                  </a:moveTo>
                  <a:lnTo>
                    <a:pt x="17913" y="0"/>
                  </a:lnTo>
                  <a:lnTo>
                    <a:pt x="18197" y="181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5" name="Google Shape;195;p18"/>
            <p:cNvSpPr/>
            <p:nvPr/>
          </p:nvSpPr>
          <p:spPr>
            <a:xfrm>
              <a:off x="8138900" y="405175"/>
              <a:ext cx="454925" cy="454925"/>
            </a:xfrm>
            <a:custGeom>
              <a:avLst/>
              <a:gdLst/>
              <a:ahLst/>
              <a:cxnLst/>
              <a:rect l="l" t="t" r="r" b="b"/>
              <a:pathLst>
                <a:path w="18197" h="18197" extrusionOk="0">
                  <a:moveTo>
                    <a:pt x="0" y="0"/>
                  </a:moveTo>
                  <a:lnTo>
                    <a:pt x="17913" y="0"/>
                  </a:lnTo>
                  <a:lnTo>
                    <a:pt x="18197" y="181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1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6172467" y="1356967"/>
            <a:ext cx="5059600" cy="47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13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/>
              <a:buChar char="■"/>
              <a:defRPr sz="1867" b="0"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183E1D"/>
              </a:buClr>
              <a:buSzPts val="1400"/>
              <a:buFont typeface="Barlow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3E1D"/>
              </a:buClr>
              <a:buSzPts val="1400"/>
              <a:buFont typeface="Barlow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3E1D"/>
              </a:buClr>
              <a:buSzPts val="1400"/>
              <a:buFont typeface="Barlow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3E1D"/>
              </a:buClr>
              <a:buSzPts val="1400"/>
              <a:buFont typeface="Barlow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3E1D"/>
              </a:buClr>
              <a:buSzPts val="1400"/>
              <a:buFont typeface="Barlow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3E1D"/>
              </a:buClr>
              <a:buSzPts val="1400"/>
              <a:buFont typeface="Barlow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3E1D"/>
              </a:buClr>
              <a:buSzPts val="1400"/>
              <a:buFont typeface="Barlow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3E1D"/>
              </a:buClr>
              <a:buSzPts val="1400"/>
              <a:buFont typeface="Barlow"/>
              <a:buChar char="■"/>
              <a:defRPr sz="3733"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2"/>
          </p:nvPr>
        </p:nvSpPr>
        <p:spPr>
          <a:xfrm>
            <a:off x="960333" y="1356967"/>
            <a:ext cx="5058800" cy="47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867" b="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unito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unito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unito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unito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unito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unito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unito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unito"/>
              <a:buChar char="■"/>
              <a:defRPr sz="3733"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 flipH="1">
            <a:off x="11003503" y="-123199"/>
            <a:ext cx="1412167" cy="2104033"/>
          </a:xfrm>
          <a:custGeom>
            <a:avLst/>
            <a:gdLst/>
            <a:ahLst/>
            <a:cxnLst/>
            <a:rect l="l" t="t" r="r" b="b"/>
            <a:pathLst>
              <a:path w="42365" h="63121" extrusionOk="0">
                <a:moveTo>
                  <a:pt x="0" y="63121"/>
                </a:moveTo>
                <a:cubicBezTo>
                  <a:pt x="16353" y="61482"/>
                  <a:pt x="24085" y="39272"/>
                  <a:pt x="29855" y="23883"/>
                </a:cubicBezTo>
                <a:cubicBezTo>
                  <a:pt x="33010" y="15468"/>
                  <a:pt x="42365" y="8987"/>
                  <a:pt x="42365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2" name="Google Shape;202;p19"/>
          <p:cNvSpPr/>
          <p:nvPr/>
        </p:nvSpPr>
        <p:spPr>
          <a:xfrm flipH="1">
            <a:off x="-132700" y="5966062"/>
            <a:ext cx="956967" cy="1037900"/>
          </a:xfrm>
          <a:custGeom>
            <a:avLst/>
            <a:gdLst/>
            <a:ahLst/>
            <a:cxnLst/>
            <a:rect l="l" t="t" r="r" b="b"/>
            <a:pathLst>
              <a:path w="28709" h="31137" extrusionOk="0">
                <a:moveTo>
                  <a:pt x="28709" y="714"/>
                </a:moveTo>
                <a:cubicBezTo>
                  <a:pt x="19582" y="-2330"/>
                  <a:pt x="8172" y="5502"/>
                  <a:pt x="2835" y="13508"/>
                </a:cubicBezTo>
                <a:cubicBezTo>
                  <a:pt x="-425" y="18397"/>
                  <a:pt x="-1317" y="26978"/>
                  <a:pt x="2835" y="3113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03" name="Google Shape;203;p19"/>
          <p:cNvGrpSpPr/>
          <p:nvPr/>
        </p:nvGrpSpPr>
        <p:grpSpPr>
          <a:xfrm rot="2275203">
            <a:off x="215029" y="277801"/>
            <a:ext cx="676087" cy="714193"/>
            <a:chOff x="4050525" y="153275"/>
            <a:chExt cx="1977300" cy="2088750"/>
          </a:xfrm>
        </p:grpSpPr>
        <p:cxnSp>
          <p:nvCxnSpPr>
            <p:cNvPr id="204" name="Google Shape;204;p19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19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19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19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8" name="Google Shape;208;p19"/>
          <p:cNvGrpSpPr/>
          <p:nvPr/>
        </p:nvGrpSpPr>
        <p:grpSpPr>
          <a:xfrm rot="4485919">
            <a:off x="11385513" y="5399991"/>
            <a:ext cx="648131" cy="684663"/>
            <a:chOff x="4050525" y="153275"/>
            <a:chExt cx="1977300" cy="2088750"/>
          </a:xfrm>
        </p:grpSpPr>
        <p:cxnSp>
          <p:nvCxnSpPr>
            <p:cNvPr id="209" name="Google Shape;209;p19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19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19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19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0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1"/>
          </p:nvPr>
        </p:nvSpPr>
        <p:spPr>
          <a:xfrm>
            <a:off x="3984740" y="2068417"/>
            <a:ext cx="52068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2"/>
          </p:nvPr>
        </p:nvSpPr>
        <p:spPr>
          <a:xfrm>
            <a:off x="3984740" y="3565788"/>
            <a:ext cx="52060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3"/>
          </p:nvPr>
        </p:nvSpPr>
        <p:spPr>
          <a:xfrm>
            <a:off x="3984740" y="5064333"/>
            <a:ext cx="5206000" cy="8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4"/>
          </p:nvPr>
        </p:nvSpPr>
        <p:spPr>
          <a:xfrm>
            <a:off x="3984741" y="1749380"/>
            <a:ext cx="5206000" cy="4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5"/>
          </p:nvPr>
        </p:nvSpPr>
        <p:spPr>
          <a:xfrm>
            <a:off x="3984741" y="3247948"/>
            <a:ext cx="5203600" cy="4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subTitle" idx="6"/>
          </p:nvPr>
        </p:nvSpPr>
        <p:spPr>
          <a:xfrm>
            <a:off x="3984741" y="4746564"/>
            <a:ext cx="5203600" cy="4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11085089" y="2018733"/>
            <a:ext cx="1254767" cy="5032600"/>
          </a:xfrm>
          <a:custGeom>
            <a:avLst/>
            <a:gdLst/>
            <a:ahLst/>
            <a:cxnLst/>
            <a:rect l="l" t="t" r="r" b="b"/>
            <a:pathLst>
              <a:path w="37643" h="150978" extrusionOk="0">
                <a:moveTo>
                  <a:pt x="37643" y="0"/>
                </a:moveTo>
                <a:cubicBezTo>
                  <a:pt x="27882" y="9756"/>
                  <a:pt x="17669" y="20946"/>
                  <a:pt x="14612" y="34404"/>
                </a:cubicBezTo>
                <a:cubicBezTo>
                  <a:pt x="9678" y="56124"/>
                  <a:pt x="16151" y="78969"/>
                  <a:pt x="15181" y="101221"/>
                </a:cubicBezTo>
                <a:cubicBezTo>
                  <a:pt x="14771" y="110625"/>
                  <a:pt x="7450" y="118392"/>
                  <a:pt x="3239" y="126810"/>
                </a:cubicBezTo>
                <a:cubicBezTo>
                  <a:pt x="-377" y="134039"/>
                  <a:pt x="-2440" y="148425"/>
                  <a:pt x="5229" y="150978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23" name="Google Shape;223;p20"/>
          <p:cNvGrpSpPr/>
          <p:nvPr/>
        </p:nvGrpSpPr>
        <p:grpSpPr>
          <a:xfrm flipH="1">
            <a:off x="739255" y="540234"/>
            <a:ext cx="805600" cy="786633"/>
            <a:chOff x="7989625" y="405175"/>
            <a:chExt cx="604200" cy="589975"/>
          </a:xfrm>
        </p:grpSpPr>
        <p:sp>
          <p:nvSpPr>
            <p:cNvPr id="224" name="Google Shape;224;p20"/>
            <p:cNvSpPr/>
            <p:nvPr/>
          </p:nvSpPr>
          <p:spPr>
            <a:xfrm>
              <a:off x="7989625" y="540225"/>
              <a:ext cx="454925" cy="454925"/>
            </a:xfrm>
            <a:custGeom>
              <a:avLst/>
              <a:gdLst/>
              <a:ahLst/>
              <a:cxnLst/>
              <a:rect l="l" t="t" r="r" b="b"/>
              <a:pathLst>
                <a:path w="18197" h="18197" extrusionOk="0">
                  <a:moveTo>
                    <a:pt x="0" y="0"/>
                  </a:moveTo>
                  <a:lnTo>
                    <a:pt x="17913" y="0"/>
                  </a:lnTo>
                  <a:lnTo>
                    <a:pt x="18197" y="181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5" name="Google Shape;225;p20"/>
            <p:cNvSpPr/>
            <p:nvPr/>
          </p:nvSpPr>
          <p:spPr>
            <a:xfrm>
              <a:off x="8138900" y="405175"/>
              <a:ext cx="454925" cy="454925"/>
            </a:xfrm>
            <a:custGeom>
              <a:avLst/>
              <a:gdLst/>
              <a:ahLst/>
              <a:cxnLst/>
              <a:rect l="l" t="t" r="r" b="b"/>
              <a:pathLst>
                <a:path w="18197" h="18197" extrusionOk="0">
                  <a:moveTo>
                    <a:pt x="0" y="0"/>
                  </a:moveTo>
                  <a:lnTo>
                    <a:pt x="17913" y="0"/>
                  </a:lnTo>
                  <a:lnTo>
                    <a:pt x="18197" y="181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1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1" y="428"/>
            <a:ext cx="12192001" cy="68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1"/>
          </p:nvPr>
        </p:nvSpPr>
        <p:spPr>
          <a:xfrm>
            <a:off x="2244800" y="2110029"/>
            <a:ext cx="7702400" cy="9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2"/>
          </p:nvPr>
        </p:nvSpPr>
        <p:spPr>
          <a:xfrm>
            <a:off x="2244800" y="3603009"/>
            <a:ext cx="770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ubTitle" idx="3"/>
          </p:nvPr>
        </p:nvSpPr>
        <p:spPr>
          <a:xfrm>
            <a:off x="2244800" y="5097589"/>
            <a:ext cx="7702400" cy="9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4"/>
          </p:nvPr>
        </p:nvSpPr>
        <p:spPr>
          <a:xfrm>
            <a:off x="2244800" y="1655033"/>
            <a:ext cx="7702400" cy="7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5"/>
          </p:nvPr>
        </p:nvSpPr>
        <p:spPr>
          <a:xfrm>
            <a:off x="2244800" y="3133503"/>
            <a:ext cx="7702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6"/>
          </p:nvPr>
        </p:nvSpPr>
        <p:spPr>
          <a:xfrm>
            <a:off x="2244800" y="4627501"/>
            <a:ext cx="7702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10898600" y="47363"/>
            <a:ext cx="1357317" cy="1427516"/>
          </a:xfrm>
          <a:custGeom>
            <a:avLst/>
            <a:gdLst/>
            <a:ahLst/>
            <a:cxnLst/>
            <a:rect l="l" t="t" r="r" b="b"/>
            <a:pathLst>
              <a:path w="52650" h="55373" extrusionOk="0">
                <a:moveTo>
                  <a:pt x="52649" y="18914"/>
                </a:moveTo>
                <a:lnTo>
                  <a:pt x="52583" y="19449"/>
                </a:lnTo>
                <a:lnTo>
                  <a:pt x="28656" y="16441"/>
                </a:lnTo>
                <a:lnTo>
                  <a:pt x="47520" y="37895"/>
                </a:lnTo>
                <a:lnTo>
                  <a:pt x="47119" y="38263"/>
                </a:lnTo>
                <a:lnTo>
                  <a:pt x="28823" y="17411"/>
                </a:lnTo>
                <a:lnTo>
                  <a:pt x="43978" y="55172"/>
                </a:lnTo>
                <a:lnTo>
                  <a:pt x="43510" y="55372"/>
                </a:lnTo>
                <a:lnTo>
                  <a:pt x="28272" y="17411"/>
                </a:lnTo>
                <a:lnTo>
                  <a:pt x="28088" y="50794"/>
                </a:lnTo>
                <a:lnTo>
                  <a:pt x="27570" y="50794"/>
                </a:lnTo>
                <a:lnTo>
                  <a:pt x="27754" y="17227"/>
                </a:lnTo>
                <a:lnTo>
                  <a:pt x="13317" y="46784"/>
                </a:lnTo>
                <a:lnTo>
                  <a:pt x="12850" y="46550"/>
                </a:lnTo>
                <a:lnTo>
                  <a:pt x="27553" y="16492"/>
                </a:lnTo>
                <a:lnTo>
                  <a:pt x="118" y="23509"/>
                </a:lnTo>
                <a:lnTo>
                  <a:pt x="1" y="23008"/>
                </a:lnTo>
                <a:lnTo>
                  <a:pt x="27252" y="16024"/>
                </a:lnTo>
                <a:lnTo>
                  <a:pt x="3693" y="4445"/>
                </a:lnTo>
                <a:lnTo>
                  <a:pt x="3927" y="3960"/>
                </a:lnTo>
                <a:lnTo>
                  <a:pt x="27503" y="15539"/>
                </a:lnTo>
                <a:lnTo>
                  <a:pt x="21338" y="184"/>
                </a:lnTo>
                <a:lnTo>
                  <a:pt x="21822" y="0"/>
                </a:lnTo>
                <a:lnTo>
                  <a:pt x="28105" y="15656"/>
                </a:lnTo>
                <a:lnTo>
                  <a:pt x="44713" y="2991"/>
                </a:lnTo>
                <a:lnTo>
                  <a:pt x="45030" y="3409"/>
                </a:lnTo>
                <a:lnTo>
                  <a:pt x="28656" y="1590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6" name="Google Shape;236;p21"/>
          <p:cNvSpPr/>
          <p:nvPr/>
        </p:nvSpPr>
        <p:spPr>
          <a:xfrm rot="407631">
            <a:off x="46611" y="-684371"/>
            <a:ext cx="750583" cy="8226747"/>
          </a:xfrm>
          <a:custGeom>
            <a:avLst/>
            <a:gdLst/>
            <a:ahLst/>
            <a:cxnLst/>
            <a:rect l="l" t="t" r="r" b="b"/>
            <a:pathLst>
              <a:path w="22517" h="246797" extrusionOk="0">
                <a:moveTo>
                  <a:pt x="5191" y="0"/>
                </a:moveTo>
                <a:cubicBezTo>
                  <a:pt x="16287" y="16640"/>
                  <a:pt x="21652" y="38034"/>
                  <a:pt x="20544" y="58003"/>
                </a:cubicBezTo>
                <a:cubicBezTo>
                  <a:pt x="18680" y="91594"/>
                  <a:pt x="5090" y="123602"/>
                  <a:pt x="641" y="156949"/>
                </a:cubicBezTo>
                <a:cubicBezTo>
                  <a:pt x="-1532" y="173236"/>
                  <a:pt x="3424" y="190366"/>
                  <a:pt x="10309" y="205285"/>
                </a:cubicBezTo>
                <a:cubicBezTo>
                  <a:pt x="16321" y="218312"/>
                  <a:pt x="25157" y="232877"/>
                  <a:pt x="21682" y="24679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 flipH="1">
            <a:off x="1" y="428"/>
            <a:ext cx="12192001" cy="68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1"/>
          </p:nvPr>
        </p:nvSpPr>
        <p:spPr>
          <a:xfrm>
            <a:off x="1357431" y="2964031"/>
            <a:ext cx="2877200" cy="1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2"/>
          </p:nvPr>
        </p:nvSpPr>
        <p:spPr>
          <a:xfrm>
            <a:off x="4655800" y="4313213"/>
            <a:ext cx="2877200" cy="1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7954169" y="2964031"/>
            <a:ext cx="2880400" cy="1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 txBox="1">
            <a:spLocks noGrp="1"/>
          </p:cNvSpPr>
          <p:nvPr>
            <p:ph type="subTitle" idx="4"/>
          </p:nvPr>
        </p:nvSpPr>
        <p:spPr>
          <a:xfrm>
            <a:off x="1357431" y="2629237"/>
            <a:ext cx="28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5"/>
          </p:nvPr>
        </p:nvSpPr>
        <p:spPr>
          <a:xfrm>
            <a:off x="4657469" y="3978420"/>
            <a:ext cx="28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6"/>
          </p:nvPr>
        </p:nvSpPr>
        <p:spPr>
          <a:xfrm>
            <a:off x="7954169" y="2629237"/>
            <a:ext cx="28804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600"/>
              <a:buFont typeface="Bebas Neue"/>
              <a:buNone/>
              <a:defRPr sz="34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/>
          <p:nvPr/>
        </p:nvSpPr>
        <p:spPr>
          <a:xfrm>
            <a:off x="-208500" y="5501105"/>
            <a:ext cx="3885800" cy="1531300"/>
          </a:xfrm>
          <a:custGeom>
            <a:avLst/>
            <a:gdLst/>
            <a:ahLst/>
            <a:cxnLst/>
            <a:rect l="l" t="t" r="r" b="b"/>
            <a:pathLst>
              <a:path w="116574" h="45939" extrusionOk="0">
                <a:moveTo>
                  <a:pt x="116574" y="45939"/>
                </a:moveTo>
                <a:cubicBezTo>
                  <a:pt x="116574" y="36765"/>
                  <a:pt x="109711" y="27011"/>
                  <a:pt x="101505" y="22908"/>
                </a:cubicBezTo>
                <a:cubicBezTo>
                  <a:pt x="85954" y="15133"/>
                  <a:pt x="67117" y="17331"/>
                  <a:pt x="49757" y="16368"/>
                </a:cubicBezTo>
                <a:cubicBezTo>
                  <a:pt x="44593" y="16081"/>
                  <a:pt x="39210" y="15183"/>
                  <a:pt x="34688" y="12672"/>
                </a:cubicBezTo>
                <a:cubicBezTo>
                  <a:pt x="29563" y="9826"/>
                  <a:pt x="26428" y="3892"/>
                  <a:pt x="21040" y="1583"/>
                </a:cubicBezTo>
                <a:cubicBezTo>
                  <a:pt x="14589" y="-1182"/>
                  <a:pt x="6660" y="219"/>
                  <a:pt x="0" y="2436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47" name="Google Shape;247;p22"/>
          <p:cNvGrpSpPr/>
          <p:nvPr/>
        </p:nvGrpSpPr>
        <p:grpSpPr>
          <a:xfrm rot="21257631">
            <a:off x="250013" y="940242"/>
            <a:ext cx="676160" cy="714271"/>
            <a:chOff x="4050525" y="153275"/>
            <a:chExt cx="1977300" cy="2088750"/>
          </a:xfrm>
        </p:grpSpPr>
        <p:cxnSp>
          <p:nvCxnSpPr>
            <p:cNvPr id="248" name="Google Shape;248;p22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2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2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2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2" name="Google Shape;252;p22"/>
          <p:cNvGrpSpPr/>
          <p:nvPr/>
        </p:nvGrpSpPr>
        <p:grpSpPr>
          <a:xfrm rot="691896">
            <a:off x="10979951" y="5551657"/>
            <a:ext cx="801832" cy="847028"/>
            <a:chOff x="4050525" y="153275"/>
            <a:chExt cx="1977300" cy="2088750"/>
          </a:xfrm>
        </p:grpSpPr>
        <p:cxnSp>
          <p:nvCxnSpPr>
            <p:cNvPr id="253" name="Google Shape;253;p22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22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2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22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"/>
          </p:nvPr>
        </p:nvSpPr>
        <p:spPr>
          <a:xfrm>
            <a:off x="2550367" y="2402867"/>
            <a:ext cx="3013200" cy="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ubTitle" idx="2"/>
          </p:nvPr>
        </p:nvSpPr>
        <p:spPr>
          <a:xfrm>
            <a:off x="7345601" y="2402867"/>
            <a:ext cx="3017200" cy="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subTitle" idx="3"/>
          </p:nvPr>
        </p:nvSpPr>
        <p:spPr>
          <a:xfrm>
            <a:off x="2550367" y="4512500"/>
            <a:ext cx="3013200" cy="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3"/>
          <p:cNvSpPr txBox="1">
            <a:spLocks noGrp="1"/>
          </p:cNvSpPr>
          <p:nvPr>
            <p:ph type="subTitle" idx="4"/>
          </p:nvPr>
        </p:nvSpPr>
        <p:spPr>
          <a:xfrm>
            <a:off x="7345601" y="4512500"/>
            <a:ext cx="3017200" cy="8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3"/>
          <p:cNvSpPr txBox="1">
            <a:spLocks noGrp="1"/>
          </p:cNvSpPr>
          <p:nvPr>
            <p:ph type="subTitle" idx="5"/>
          </p:nvPr>
        </p:nvSpPr>
        <p:spPr>
          <a:xfrm>
            <a:off x="2548393" y="2135967"/>
            <a:ext cx="3017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subTitle" idx="6"/>
          </p:nvPr>
        </p:nvSpPr>
        <p:spPr>
          <a:xfrm>
            <a:off x="7343628" y="2135967"/>
            <a:ext cx="302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7"/>
          </p:nvPr>
        </p:nvSpPr>
        <p:spPr>
          <a:xfrm>
            <a:off x="2548393" y="4245600"/>
            <a:ext cx="3017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subTitle" idx="8"/>
          </p:nvPr>
        </p:nvSpPr>
        <p:spPr>
          <a:xfrm>
            <a:off x="7343628" y="4245600"/>
            <a:ext cx="3021200" cy="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-398066" y="5363551"/>
            <a:ext cx="1633300" cy="1640400"/>
          </a:xfrm>
          <a:custGeom>
            <a:avLst/>
            <a:gdLst/>
            <a:ahLst/>
            <a:cxnLst/>
            <a:rect l="l" t="t" r="r" b="b"/>
            <a:pathLst>
              <a:path w="48999" h="49212" extrusionOk="0">
                <a:moveTo>
                  <a:pt x="44355" y="49212"/>
                </a:moveTo>
                <a:cubicBezTo>
                  <a:pt x="48014" y="41898"/>
                  <a:pt x="51582" y="31041"/>
                  <a:pt x="46346" y="24759"/>
                </a:cubicBezTo>
                <a:cubicBezTo>
                  <a:pt x="43370" y="21189"/>
                  <a:pt x="34139" y="28507"/>
                  <a:pt x="32414" y="24191"/>
                </a:cubicBezTo>
                <a:cubicBezTo>
                  <a:pt x="29730" y="17477"/>
                  <a:pt x="34080" y="7383"/>
                  <a:pt x="28433" y="2866"/>
                </a:cubicBezTo>
                <a:cubicBezTo>
                  <a:pt x="20786" y="-3252"/>
                  <a:pt x="3638" y="1167"/>
                  <a:pt x="0" y="1025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Google Shape;269;p23"/>
          <p:cNvSpPr/>
          <p:nvPr/>
        </p:nvSpPr>
        <p:spPr>
          <a:xfrm>
            <a:off x="11604188" y="1829167"/>
            <a:ext cx="858867" cy="3217700"/>
          </a:xfrm>
          <a:custGeom>
            <a:avLst/>
            <a:gdLst/>
            <a:ahLst/>
            <a:cxnLst/>
            <a:rect l="l" t="t" r="r" b="b"/>
            <a:pathLst>
              <a:path w="25766" h="96531" extrusionOk="0">
                <a:moveTo>
                  <a:pt x="25766" y="0"/>
                </a:moveTo>
                <a:cubicBezTo>
                  <a:pt x="13222" y="4703"/>
                  <a:pt x="1742" y="17687"/>
                  <a:pt x="176" y="30992"/>
                </a:cubicBezTo>
                <a:cubicBezTo>
                  <a:pt x="-1047" y="41386"/>
                  <a:pt x="6018" y="51258"/>
                  <a:pt x="6716" y="61700"/>
                </a:cubicBezTo>
                <a:cubicBezTo>
                  <a:pt x="7361" y="71357"/>
                  <a:pt x="4256" y="81834"/>
                  <a:pt x="8137" y="90701"/>
                </a:cubicBezTo>
                <a:cubicBezTo>
                  <a:pt x="10205" y="95426"/>
                  <a:pt x="17635" y="97357"/>
                  <a:pt x="22638" y="9610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0" name="Google Shape;270;p23"/>
          <p:cNvGrpSpPr/>
          <p:nvPr/>
        </p:nvGrpSpPr>
        <p:grpSpPr>
          <a:xfrm rot="1258785">
            <a:off x="11410606" y="1114691"/>
            <a:ext cx="675965" cy="714067"/>
            <a:chOff x="4050525" y="153275"/>
            <a:chExt cx="1977300" cy="2088750"/>
          </a:xfrm>
        </p:grpSpPr>
        <p:cxnSp>
          <p:nvCxnSpPr>
            <p:cNvPr id="271" name="Google Shape;271;p23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3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23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23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5" name="Google Shape;275;p23"/>
          <p:cNvGrpSpPr/>
          <p:nvPr/>
        </p:nvGrpSpPr>
        <p:grpSpPr>
          <a:xfrm>
            <a:off x="94560" y="4511309"/>
            <a:ext cx="648027" cy="684553"/>
            <a:chOff x="4050525" y="153275"/>
            <a:chExt cx="1977300" cy="2088750"/>
          </a:xfrm>
        </p:grpSpPr>
        <p:cxnSp>
          <p:nvCxnSpPr>
            <p:cNvPr id="276" name="Google Shape;276;p23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23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3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23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0" name="Google Shape;280;p23"/>
          <p:cNvSpPr/>
          <p:nvPr/>
        </p:nvSpPr>
        <p:spPr>
          <a:xfrm>
            <a:off x="-417033" y="-261600"/>
            <a:ext cx="1052000" cy="1052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4"/>
          <p:cNvSpPr txBox="1">
            <a:spLocks noGrp="1"/>
          </p:cNvSpPr>
          <p:nvPr>
            <p:ph type="subTitle" idx="1"/>
          </p:nvPr>
        </p:nvSpPr>
        <p:spPr>
          <a:xfrm>
            <a:off x="1239317" y="2808307"/>
            <a:ext cx="2885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4"/>
          <p:cNvSpPr txBox="1">
            <a:spLocks noGrp="1"/>
          </p:cNvSpPr>
          <p:nvPr>
            <p:ph type="subTitle" idx="2"/>
          </p:nvPr>
        </p:nvSpPr>
        <p:spPr>
          <a:xfrm>
            <a:off x="4649200" y="2808307"/>
            <a:ext cx="2889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subTitle" idx="3"/>
          </p:nvPr>
        </p:nvSpPr>
        <p:spPr>
          <a:xfrm>
            <a:off x="1239317" y="4918471"/>
            <a:ext cx="2885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subTitle" idx="4"/>
          </p:nvPr>
        </p:nvSpPr>
        <p:spPr>
          <a:xfrm>
            <a:off x="4649200" y="4918473"/>
            <a:ext cx="2889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subTitle" idx="5"/>
          </p:nvPr>
        </p:nvSpPr>
        <p:spPr>
          <a:xfrm>
            <a:off x="8063083" y="2808307"/>
            <a:ext cx="2889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4"/>
          <p:cNvSpPr txBox="1">
            <a:spLocks noGrp="1"/>
          </p:cNvSpPr>
          <p:nvPr>
            <p:ph type="subTitle" idx="6"/>
          </p:nvPr>
        </p:nvSpPr>
        <p:spPr>
          <a:xfrm>
            <a:off x="8063083" y="4918473"/>
            <a:ext cx="28896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4"/>
          <p:cNvSpPr txBox="1">
            <a:spLocks noGrp="1"/>
          </p:cNvSpPr>
          <p:nvPr>
            <p:ph type="subTitle" idx="7"/>
          </p:nvPr>
        </p:nvSpPr>
        <p:spPr>
          <a:xfrm>
            <a:off x="1245117" y="2412000"/>
            <a:ext cx="287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subTitle" idx="8"/>
          </p:nvPr>
        </p:nvSpPr>
        <p:spPr>
          <a:xfrm>
            <a:off x="4655000" y="2411999"/>
            <a:ext cx="2878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24"/>
          <p:cNvSpPr txBox="1">
            <a:spLocks noGrp="1"/>
          </p:cNvSpPr>
          <p:nvPr>
            <p:ph type="subTitle" idx="9"/>
          </p:nvPr>
        </p:nvSpPr>
        <p:spPr>
          <a:xfrm>
            <a:off x="8068883" y="2411999"/>
            <a:ext cx="2878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13"/>
          </p:nvPr>
        </p:nvSpPr>
        <p:spPr>
          <a:xfrm>
            <a:off x="1245117" y="4522131"/>
            <a:ext cx="2874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24"/>
          <p:cNvSpPr txBox="1">
            <a:spLocks noGrp="1"/>
          </p:cNvSpPr>
          <p:nvPr>
            <p:ph type="subTitle" idx="14"/>
          </p:nvPr>
        </p:nvSpPr>
        <p:spPr>
          <a:xfrm>
            <a:off x="4655000" y="4522133"/>
            <a:ext cx="2878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5" name="Google Shape;295;p24"/>
          <p:cNvSpPr txBox="1">
            <a:spLocks noGrp="1"/>
          </p:cNvSpPr>
          <p:nvPr>
            <p:ph type="subTitle" idx="15"/>
          </p:nvPr>
        </p:nvSpPr>
        <p:spPr>
          <a:xfrm>
            <a:off x="8068883" y="4522133"/>
            <a:ext cx="28780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-104267" y="-132700"/>
            <a:ext cx="1020000" cy="2534800"/>
          </a:xfrm>
          <a:custGeom>
            <a:avLst/>
            <a:gdLst/>
            <a:ahLst/>
            <a:cxnLst/>
            <a:rect l="l" t="t" r="r" b="b"/>
            <a:pathLst>
              <a:path w="30600" h="76044" extrusionOk="0">
                <a:moveTo>
                  <a:pt x="0" y="75632"/>
                </a:moveTo>
                <a:cubicBezTo>
                  <a:pt x="6800" y="76764"/>
                  <a:pt x="16903" y="75428"/>
                  <a:pt x="19619" y="69092"/>
                </a:cubicBezTo>
                <a:cubicBezTo>
                  <a:pt x="24623" y="57419"/>
                  <a:pt x="17247" y="43519"/>
                  <a:pt x="19335" y="30992"/>
                </a:cubicBezTo>
                <a:cubicBezTo>
                  <a:pt x="21089" y="20471"/>
                  <a:pt x="37412" y="3380"/>
                  <a:pt x="27296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7" name="Google Shape;297;p24"/>
          <p:cNvSpPr/>
          <p:nvPr/>
        </p:nvSpPr>
        <p:spPr>
          <a:xfrm rot="18900000">
            <a:off x="14448" y="5733257"/>
            <a:ext cx="782557" cy="823031"/>
          </a:xfrm>
          <a:custGeom>
            <a:avLst/>
            <a:gdLst/>
            <a:ahLst/>
            <a:cxnLst/>
            <a:rect l="l" t="t" r="r" b="b"/>
            <a:pathLst>
              <a:path w="52650" h="55373" extrusionOk="0">
                <a:moveTo>
                  <a:pt x="52649" y="18914"/>
                </a:moveTo>
                <a:lnTo>
                  <a:pt x="52583" y="19449"/>
                </a:lnTo>
                <a:lnTo>
                  <a:pt x="28656" y="16441"/>
                </a:lnTo>
                <a:lnTo>
                  <a:pt x="47520" y="37895"/>
                </a:lnTo>
                <a:lnTo>
                  <a:pt x="47119" y="38263"/>
                </a:lnTo>
                <a:lnTo>
                  <a:pt x="28823" y="17411"/>
                </a:lnTo>
                <a:lnTo>
                  <a:pt x="43978" y="55172"/>
                </a:lnTo>
                <a:lnTo>
                  <a:pt x="43510" y="55372"/>
                </a:lnTo>
                <a:lnTo>
                  <a:pt x="28272" y="17411"/>
                </a:lnTo>
                <a:lnTo>
                  <a:pt x="28088" y="50794"/>
                </a:lnTo>
                <a:lnTo>
                  <a:pt x="27570" y="50794"/>
                </a:lnTo>
                <a:lnTo>
                  <a:pt x="27754" y="17227"/>
                </a:lnTo>
                <a:lnTo>
                  <a:pt x="13317" y="46784"/>
                </a:lnTo>
                <a:lnTo>
                  <a:pt x="12850" y="46550"/>
                </a:lnTo>
                <a:lnTo>
                  <a:pt x="27553" y="16492"/>
                </a:lnTo>
                <a:lnTo>
                  <a:pt x="118" y="23509"/>
                </a:lnTo>
                <a:lnTo>
                  <a:pt x="1" y="23008"/>
                </a:lnTo>
                <a:lnTo>
                  <a:pt x="27252" y="16024"/>
                </a:lnTo>
                <a:lnTo>
                  <a:pt x="3693" y="4445"/>
                </a:lnTo>
                <a:lnTo>
                  <a:pt x="3927" y="3960"/>
                </a:lnTo>
                <a:lnTo>
                  <a:pt x="27503" y="15539"/>
                </a:lnTo>
                <a:lnTo>
                  <a:pt x="21338" y="184"/>
                </a:lnTo>
                <a:lnTo>
                  <a:pt x="21822" y="0"/>
                </a:lnTo>
                <a:lnTo>
                  <a:pt x="28105" y="15656"/>
                </a:lnTo>
                <a:lnTo>
                  <a:pt x="44713" y="2991"/>
                </a:lnTo>
                <a:lnTo>
                  <a:pt x="45030" y="3409"/>
                </a:lnTo>
                <a:lnTo>
                  <a:pt x="28656" y="1590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8" name="Google Shape;298;p24"/>
          <p:cNvSpPr/>
          <p:nvPr/>
        </p:nvSpPr>
        <p:spPr>
          <a:xfrm>
            <a:off x="11448933" y="108033"/>
            <a:ext cx="1052000" cy="1052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 txBox="1">
            <a:spLocks noGrp="1"/>
          </p:cNvSpPr>
          <p:nvPr>
            <p:ph type="title" hasCustomPrompt="1"/>
          </p:nvPr>
        </p:nvSpPr>
        <p:spPr>
          <a:xfrm>
            <a:off x="2964800" y="920253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25"/>
          <p:cNvSpPr txBox="1">
            <a:spLocks noGrp="1"/>
          </p:cNvSpPr>
          <p:nvPr>
            <p:ph type="subTitle" idx="1"/>
          </p:nvPr>
        </p:nvSpPr>
        <p:spPr>
          <a:xfrm>
            <a:off x="2964800" y="1770931"/>
            <a:ext cx="6262400" cy="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03" name="Google Shape;303;p25"/>
          <p:cNvSpPr txBox="1">
            <a:spLocks noGrp="1"/>
          </p:cNvSpPr>
          <p:nvPr>
            <p:ph type="title" idx="2" hasCustomPrompt="1"/>
          </p:nvPr>
        </p:nvSpPr>
        <p:spPr>
          <a:xfrm>
            <a:off x="2964800" y="2723261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25"/>
          <p:cNvSpPr txBox="1">
            <a:spLocks noGrp="1"/>
          </p:cNvSpPr>
          <p:nvPr>
            <p:ph type="subTitle" idx="3"/>
          </p:nvPr>
        </p:nvSpPr>
        <p:spPr>
          <a:xfrm>
            <a:off x="2964800" y="3573939"/>
            <a:ext cx="62624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05" name="Google Shape;305;p25"/>
          <p:cNvSpPr txBox="1">
            <a:spLocks noGrp="1"/>
          </p:cNvSpPr>
          <p:nvPr>
            <p:ph type="title" idx="4" hasCustomPrompt="1"/>
          </p:nvPr>
        </p:nvSpPr>
        <p:spPr>
          <a:xfrm>
            <a:off x="2964800" y="4526268"/>
            <a:ext cx="62624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5"/>
          <p:cNvSpPr txBox="1">
            <a:spLocks noGrp="1"/>
          </p:cNvSpPr>
          <p:nvPr>
            <p:ph type="subTitle" idx="5"/>
          </p:nvPr>
        </p:nvSpPr>
        <p:spPr>
          <a:xfrm>
            <a:off x="2964800" y="5376947"/>
            <a:ext cx="62624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07" name="Google Shape;307;p25"/>
          <p:cNvSpPr/>
          <p:nvPr/>
        </p:nvSpPr>
        <p:spPr>
          <a:xfrm rot="10800000" flipH="1">
            <a:off x="10626833" y="4397053"/>
            <a:ext cx="2035267" cy="2692200"/>
          </a:xfrm>
          <a:custGeom>
            <a:avLst/>
            <a:gdLst/>
            <a:ahLst/>
            <a:cxnLst/>
            <a:rect l="l" t="t" r="r" b="b"/>
            <a:pathLst>
              <a:path w="61058" h="80766" extrusionOk="0">
                <a:moveTo>
                  <a:pt x="5329" y="0"/>
                </a:moveTo>
                <a:cubicBezTo>
                  <a:pt x="2888" y="6509"/>
                  <a:pt x="-2507" y="14687"/>
                  <a:pt x="1349" y="20471"/>
                </a:cubicBezTo>
                <a:cubicBezTo>
                  <a:pt x="7441" y="29609"/>
                  <a:pt x="23925" y="30666"/>
                  <a:pt x="26938" y="41227"/>
                </a:cubicBezTo>
                <a:cubicBezTo>
                  <a:pt x="30131" y="52420"/>
                  <a:pt x="26145" y="66159"/>
                  <a:pt x="32909" y="75631"/>
                </a:cubicBezTo>
                <a:cubicBezTo>
                  <a:pt x="38363" y="83268"/>
                  <a:pt x="54422" y="81698"/>
                  <a:pt x="61058" y="7506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8" name="Google Shape;308;p25"/>
          <p:cNvSpPr/>
          <p:nvPr/>
        </p:nvSpPr>
        <p:spPr>
          <a:xfrm rot="10800000" flipH="1">
            <a:off x="-331700" y="-123199"/>
            <a:ext cx="1510667" cy="3459833"/>
          </a:xfrm>
          <a:custGeom>
            <a:avLst/>
            <a:gdLst/>
            <a:ahLst/>
            <a:cxnLst/>
            <a:rect l="l" t="t" r="r" b="b"/>
            <a:pathLst>
              <a:path w="45320" h="103795" extrusionOk="0">
                <a:moveTo>
                  <a:pt x="44070" y="103795"/>
                </a:moveTo>
                <a:cubicBezTo>
                  <a:pt x="49389" y="85182"/>
                  <a:pt x="35193" y="66109"/>
                  <a:pt x="30991" y="47213"/>
                </a:cubicBezTo>
                <a:cubicBezTo>
                  <a:pt x="27919" y="33397"/>
                  <a:pt x="35432" y="16983"/>
                  <a:pt x="28148" y="4848"/>
                </a:cubicBezTo>
                <a:cubicBezTo>
                  <a:pt x="23310" y="-3211"/>
                  <a:pt x="6647" y="-93"/>
                  <a:pt x="0" y="6554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09" name="Google Shape;309;p25"/>
          <p:cNvGrpSpPr/>
          <p:nvPr/>
        </p:nvGrpSpPr>
        <p:grpSpPr>
          <a:xfrm flipH="1">
            <a:off x="-1245063" y="3285927"/>
            <a:ext cx="2467832" cy="3082803"/>
            <a:chOff x="8646700" y="4132975"/>
            <a:chExt cx="1458300" cy="1821700"/>
          </a:xfrm>
        </p:grpSpPr>
        <p:cxnSp>
          <p:nvCxnSpPr>
            <p:cNvPr id="310" name="Google Shape;310;p25"/>
            <p:cNvCxnSpPr/>
            <p:nvPr/>
          </p:nvCxnSpPr>
          <p:spPr>
            <a:xfrm>
              <a:off x="8646700" y="4132975"/>
              <a:ext cx="1229700" cy="1229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25"/>
            <p:cNvCxnSpPr/>
            <p:nvPr/>
          </p:nvCxnSpPr>
          <p:spPr>
            <a:xfrm>
              <a:off x="8799100" y="4467075"/>
              <a:ext cx="1229700" cy="1229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25"/>
            <p:cNvCxnSpPr/>
            <p:nvPr/>
          </p:nvCxnSpPr>
          <p:spPr>
            <a:xfrm>
              <a:off x="8875300" y="4724975"/>
              <a:ext cx="1229700" cy="1229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3" name="Google Shape;313;p25"/>
          <p:cNvGrpSpPr/>
          <p:nvPr/>
        </p:nvGrpSpPr>
        <p:grpSpPr>
          <a:xfrm>
            <a:off x="10652833" y="540234"/>
            <a:ext cx="805600" cy="786633"/>
            <a:chOff x="7989625" y="405175"/>
            <a:chExt cx="604200" cy="589975"/>
          </a:xfrm>
        </p:grpSpPr>
        <p:sp>
          <p:nvSpPr>
            <p:cNvPr id="314" name="Google Shape;314;p25"/>
            <p:cNvSpPr/>
            <p:nvPr/>
          </p:nvSpPr>
          <p:spPr>
            <a:xfrm>
              <a:off x="7989625" y="540225"/>
              <a:ext cx="454925" cy="454925"/>
            </a:xfrm>
            <a:custGeom>
              <a:avLst/>
              <a:gdLst/>
              <a:ahLst/>
              <a:cxnLst/>
              <a:rect l="l" t="t" r="r" b="b"/>
              <a:pathLst>
                <a:path w="18197" h="18197" extrusionOk="0">
                  <a:moveTo>
                    <a:pt x="0" y="0"/>
                  </a:moveTo>
                  <a:lnTo>
                    <a:pt x="17913" y="0"/>
                  </a:lnTo>
                  <a:lnTo>
                    <a:pt x="18197" y="181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5" name="Google Shape;315;p25"/>
            <p:cNvSpPr/>
            <p:nvPr/>
          </p:nvSpPr>
          <p:spPr>
            <a:xfrm>
              <a:off x="8138900" y="405175"/>
              <a:ext cx="454925" cy="454925"/>
            </a:xfrm>
            <a:custGeom>
              <a:avLst/>
              <a:gdLst/>
              <a:ahLst/>
              <a:cxnLst/>
              <a:rect l="l" t="t" r="r" b="b"/>
              <a:pathLst>
                <a:path w="18197" h="18197" extrusionOk="0">
                  <a:moveTo>
                    <a:pt x="0" y="0"/>
                  </a:moveTo>
                  <a:lnTo>
                    <a:pt x="17913" y="0"/>
                  </a:lnTo>
                  <a:lnTo>
                    <a:pt x="18197" y="181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1" y="428"/>
            <a:ext cx="12192001" cy="68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6"/>
          <p:cNvSpPr txBox="1">
            <a:spLocks noGrp="1"/>
          </p:cNvSpPr>
          <p:nvPr>
            <p:ph type="title"/>
          </p:nvPr>
        </p:nvSpPr>
        <p:spPr>
          <a:xfrm>
            <a:off x="2511592" y="1043161"/>
            <a:ext cx="71688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6"/>
          <p:cNvSpPr txBox="1">
            <a:spLocks noGrp="1"/>
          </p:cNvSpPr>
          <p:nvPr>
            <p:ph type="subTitle" idx="1"/>
          </p:nvPr>
        </p:nvSpPr>
        <p:spPr>
          <a:xfrm>
            <a:off x="2511608" y="2521033"/>
            <a:ext cx="7168800" cy="1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-199034" y="-104267"/>
            <a:ext cx="2377267" cy="2096667"/>
          </a:xfrm>
          <a:custGeom>
            <a:avLst/>
            <a:gdLst/>
            <a:ahLst/>
            <a:cxnLst/>
            <a:rect l="l" t="t" r="r" b="b"/>
            <a:pathLst>
              <a:path w="71318" h="62900" extrusionOk="0">
                <a:moveTo>
                  <a:pt x="0" y="60847"/>
                </a:moveTo>
                <a:cubicBezTo>
                  <a:pt x="9953" y="64579"/>
                  <a:pt x="23529" y="63259"/>
                  <a:pt x="31561" y="56297"/>
                </a:cubicBezTo>
                <a:cubicBezTo>
                  <a:pt x="39760" y="49190"/>
                  <a:pt x="39137" y="35406"/>
                  <a:pt x="46346" y="27296"/>
                </a:cubicBezTo>
                <a:cubicBezTo>
                  <a:pt x="52528" y="20341"/>
                  <a:pt x="63477" y="18895"/>
                  <a:pt x="69661" y="11942"/>
                </a:cubicBezTo>
                <a:cubicBezTo>
                  <a:pt x="72307" y="8967"/>
                  <a:pt x="71203" y="3778"/>
                  <a:pt x="69945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1" name="Google Shape;321;p26"/>
          <p:cNvSpPr/>
          <p:nvPr/>
        </p:nvSpPr>
        <p:spPr>
          <a:xfrm>
            <a:off x="11314491" y="-104267"/>
            <a:ext cx="1290733" cy="3327800"/>
          </a:xfrm>
          <a:custGeom>
            <a:avLst/>
            <a:gdLst/>
            <a:ahLst/>
            <a:cxnLst/>
            <a:rect l="l" t="t" r="r" b="b"/>
            <a:pathLst>
              <a:path w="38722" h="99834" extrusionOk="0">
                <a:moveTo>
                  <a:pt x="1759" y="0"/>
                </a:moveTo>
                <a:cubicBezTo>
                  <a:pt x="-716" y="8659"/>
                  <a:pt x="-520" y="18468"/>
                  <a:pt x="2328" y="27012"/>
                </a:cubicBezTo>
                <a:cubicBezTo>
                  <a:pt x="4861" y="34612"/>
                  <a:pt x="11473" y="40564"/>
                  <a:pt x="13416" y="48336"/>
                </a:cubicBezTo>
                <a:cubicBezTo>
                  <a:pt x="17363" y="64128"/>
                  <a:pt x="7908" y="84158"/>
                  <a:pt x="17966" y="96956"/>
                </a:cubicBezTo>
                <a:cubicBezTo>
                  <a:pt x="22242" y="102396"/>
                  <a:pt x="32137" y="98796"/>
                  <a:pt x="38722" y="9667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22" name="Google Shape;322;p26"/>
          <p:cNvGrpSpPr/>
          <p:nvPr/>
        </p:nvGrpSpPr>
        <p:grpSpPr>
          <a:xfrm rot="16200000" flipH="1">
            <a:off x="942455" y="5757092"/>
            <a:ext cx="805600" cy="786633"/>
            <a:chOff x="7989625" y="405175"/>
            <a:chExt cx="604200" cy="589975"/>
          </a:xfrm>
        </p:grpSpPr>
        <p:sp>
          <p:nvSpPr>
            <p:cNvPr id="323" name="Google Shape;323;p26"/>
            <p:cNvSpPr/>
            <p:nvPr/>
          </p:nvSpPr>
          <p:spPr>
            <a:xfrm>
              <a:off x="7989625" y="540225"/>
              <a:ext cx="454925" cy="454925"/>
            </a:xfrm>
            <a:custGeom>
              <a:avLst/>
              <a:gdLst/>
              <a:ahLst/>
              <a:cxnLst/>
              <a:rect l="l" t="t" r="r" b="b"/>
              <a:pathLst>
                <a:path w="18197" h="18197" extrusionOk="0">
                  <a:moveTo>
                    <a:pt x="0" y="0"/>
                  </a:moveTo>
                  <a:lnTo>
                    <a:pt x="17913" y="0"/>
                  </a:lnTo>
                  <a:lnTo>
                    <a:pt x="18197" y="181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24" name="Google Shape;324;p26"/>
            <p:cNvSpPr/>
            <p:nvPr/>
          </p:nvSpPr>
          <p:spPr>
            <a:xfrm>
              <a:off x="8138900" y="405175"/>
              <a:ext cx="454925" cy="454925"/>
            </a:xfrm>
            <a:custGeom>
              <a:avLst/>
              <a:gdLst/>
              <a:ahLst/>
              <a:cxnLst/>
              <a:rect l="l" t="t" r="r" b="b"/>
              <a:pathLst>
                <a:path w="18197" h="18197" extrusionOk="0">
                  <a:moveTo>
                    <a:pt x="0" y="0"/>
                  </a:moveTo>
                  <a:lnTo>
                    <a:pt x="17913" y="0"/>
                  </a:lnTo>
                  <a:lnTo>
                    <a:pt x="18197" y="181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25" name="Google Shape;325;p26"/>
          <p:cNvSpPr txBox="1"/>
          <p:nvPr/>
        </p:nvSpPr>
        <p:spPr>
          <a:xfrm>
            <a:off x="2511592" y="4712585"/>
            <a:ext cx="71688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Slidesgo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</a:t>
            </a: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7"/>
          <p:cNvSpPr/>
          <p:nvPr/>
        </p:nvSpPr>
        <p:spPr>
          <a:xfrm>
            <a:off x="-445433" y="1662367"/>
            <a:ext cx="1052000" cy="1052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9" name="Google Shape;329;p27"/>
          <p:cNvSpPr/>
          <p:nvPr/>
        </p:nvSpPr>
        <p:spPr>
          <a:xfrm>
            <a:off x="9401801" y="-217999"/>
            <a:ext cx="3099167" cy="1516833"/>
          </a:xfrm>
          <a:custGeom>
            <a:avLst/>
            <a:gdLst/>
            <a:ahLst/>
            <a:cxnLst/>
            <a:rect l="l" t="t" r="r" b="b"/>
            <a:pathLst>
              <a:path w="92975" h="45505" extrusionOk="0">
                <a:moveTo>
                  <a:pt x="0" y="0"/>
                </a:moveTo>
                <a:cubicBezTo>
                  <a:pt x="0" y="8223"/>
                  <a:pt x="3548" y="18309"/>
                  <a:pt x="10804" y="22178"/>
                </a:cubicBezTo>
                <a:cubicBezTo>
                  <a:pt x="22951" y="28655"/>
                  <a:pt x="38217" y="25043"/>
                  <a:pt x="51747" y="27580"/>
                </a:cubicBezTo>
                <a:cubicBezTo>
                  <a:pt x="59193" y="28976"/>
                  <a:pt x="61786" y="39249"/>
                  <a:pt x="68239" y="43218"/>
                </a:cubicBezTo>
                <a:cubicBezTo>
                  <a:pt x="75395" y="47620"/>
                  <a:pt x="88313" y="45374"/>
                  <a:pt x="92975" y="3838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" name="Google Shape;330;p27"/>
          <p:cNvSpPr/>
          <p:nvPr/>
        </p:nvSpPr>
        <p:spPr>
          <a:xfrm>
            <a:off x="-369633" y="5880830"/>
            <a:ext cx="3703333" cy="1113633"/>
          </a:xfrm>
          <a:custGeom>
            <a:avLst/>
            <a:gdLst/>
            <a:ahLst/>
            <a:cxnLst/>
            <a:rect l="l" t="t" r="r" b="b"/>
            <a:pathLst>
              <a:path w="111100" h="33409" extrusionOk="0">
                <a:moveTo>
                  <a:pt x="0" y="15781"/>
                </a:moveTo>
                <a:cubicBezTo>
                  <a:pt x="3686" y="11175"/>
                  <a:pt x="6950" y="5624"/>
                  <a:pt x="12226" y="2986"/>
                </a:cubicBezTo>
                <a:cubicBezTo>
                  <a:pt x="19801" y="-802"/>
                  <a:pt x="29108" y="-159"/>
                  <a:pt x="37532" y="712"/>
                </a:cubicBezTo>
                <a:cubicBezTo>
                  <a:pt x="48920" y="1890"/>
                  <a:pt x="58850" y="9967"/>
                  <a:pt x="70229" y="11232"/>
                </a:cubicBezTo>
                <a:cubicBezTo>
                  <a:pt x="81846" y="12524"/>
                  <a:pt x="95105" y="7902"/>
                  <a:pt x="105202" y="13791"/>
                </a:cubicBezTo>
                <a:cubicBezTo>
                  <a:pt x="111020" y="17184"/>
                  <a:pt x="112169" y="27021"/>
                  <a:pt x="110035" y="3340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Google Shape;331;p27"/>
          <p:cNvSpPr/>
          <p:nvPr/>
        </p:nvSpPr>
        <p:spPr>
          <a:xfrm rot="1651358">
            <a:off x="11277483" y="5357190"/>
            <a:ext cx="629311" cy="661857"/>
          </a:xfrm>
          <a:custGeom>
            <a:avLst/>
            <a:gdLst/>
            <a:ahLst/>
            <a:cxnLst/>
            <a:rect l="l" t="t" r="r" b="b"/>
            <a:pathLst>
              <a:path w="52650" h="55373" extrusionOk="0">
                <a:moveTo>
                  <a:pt x="52649" y="18914"/>
                </a:moveTo>
                <a:lnTo>
                  <a:pt x="52583" y="19449"/>
                </a:lnTo>
                <a:lnTo>
                  <a:pt x="28656" y="16441"/>
                </a:lnTo>
                <a:lnTo>
                  <a:pt x="47520" y="37895"/>
                </a:lnTo>
                <a:lnTo>
                  <a:pt x="47119" y="38263"/>
                </a:lnTo>
                <a:lnTo>
                  <a:pt x="28823" y="17411"/>
                </a:lnTo>
                <a:lnTo>
                  <a:pt x="43978" y="55172"/>
                </a:lnTo>
                <a:lnTo>
                  <a:pt x="43510" y="55372"/>
                </a:lnTo>
                <a:lnTo>
                  <a:pt x="28272" y="17411"/>
                </a:lnTo>
                <a:lnTo>
                  <a:pt x="28088" y="50794"/>
                </a:lnTo>
                <a:lnTo>
                  <a:pt x="27570" y="50794"/>
                </a:lnTo>
                <a:lnTo>
                  <a:pt x="27754" y="17227"/>
                </a:lnTo>
                <a:lnTo>
                  <a:pt x="13317" y="46784"/>
                </a:lnTo>
                <a:lnTo>
                  <a:pt x="12850" y="46550"/>
                </a:lnTo>
                <a:lnTo>
                  <a:pt x="27553" y="16492"/>
                </a:lnTo>
                <a:lnTo>
                  <a:pt x="118" y="23509"/>
                </a:lnTo>
                <a:lnTo>
                  <a:pt x="1" y="23008"/>
                </a:lnTo>
                <a:lnTo>
                  <a:pt x="27252" y="16024"/>
                </a:lnTo>
                <a:lnTo>
                  <a:pt x="3693" y="4445"/>
                </a:lnTo>
                <a:lnTo>
                  <a:pt x="3927" y="3960"/>
                </a:lnTo>
                <a:lnTo>
                  <a:pt x="27503" y="15539"/>
                </a:lnTo>
                <a:lnTo>
                  <a:pt x="21338" y="184"/>
                </a:lnTo>
                <a:lnTo>
                  <a:pt x="21822" y="0"/>
                </a:lnTo>
                <a:lnTo>
                  <a:pt x="28105" y="15656"/>
                </a:lnTo>
                <a:lnTo>
                  <a:pt x="44713" y="2991"/>
                </a:lnTo>
                <a:lnTo>
                  <a:pt x="45030" y="3409"/>
                </a:lnTo>
                <a:lnTo>
                  <a:pt x="28656" y="1590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32" name="Google Shape;332;p27"/>
          <p:cNvGrpSpPr/>
          <p:nvPr/>
        </p:nvGrpSpPr>
        <p:grpSpPr>
          <a:xfrm flipH="1">
            <a:off x="739255" y="540234"/>
            <a:ext cx="805600" cy="786633"/>
            <a:chOff x="7989625" y="405175"/>
            <a:chExt cx="604200" cy="589975"/>
          </a:xfrm>
        </p:grpSpPr>
        <p:sp>
          <p:nvSpPr>
            <p:cNvPr id="333" name="Google Shape;333;p27"/>
            <p:cNvSpPr/>
            <p:nvPr/>
          </p:nvSpPr>
          <p:spPr>
            <a:xfrm>
              <a:off x="7989625" y="540225"/>
              <a:ext cx="454925" cy="454925"/>
            </a:xfrm>
            <a:custGeom>
              <a:avLst/>
              <a:gdLst/>
              <a:ahLst/>
              <a:cxnLst/>
              <a:rect l="l" t="t" r="r" b="b"/>
              <a:pathLst>
                <a:path w="18197" h="18197" extrusionOk="0">
                  <a:moveTo>
                    <a:pt x="0" y="0"/>
                  </a:moveTo>
                  <a:lnTo>
                    <a:pt x="17913" y="0"/>
                  </a:lnTo>
                  <a:lnTo>
                    <a:pt x="18197" y="181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4" name="Google Shape;334;p27"/>
            <p:cNvSpPr/>
            <p:nvPr/>
          </p:nvSpPr>
          <p:spPr>
            <a:xfrm>
              <a:off x="8138900" y="405175"/>
              <a:ext cx="454925" cy="454925"/>
            </a:xfrm>
            <a:custGeom>
              <a:avLst/>
              <a:gdLst/>
              <a:ahLst/>
              <a:cxnLst/>
              <a:rect l="l" t="t" r="r" b="b"/>
              <a:pathLst>
                <a:path w="18197" h="18197" extrusionOk="0">
                  <a:moveTo>
                    <a:pt x="0" y="0"/>
                  </a:moveTo>
                  <a:lnTo>
                    <a:pt x="17913" y="0"/>
                  </a:lnTo>
                  <a:lnTo>
                    <a:pt x="18197" y="1819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 flipH="1">
            <a:off x="1" y="428"/>
            <a:ext cx="12192001" cy="685714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-151633" y="-142166"/>
            <a:ext cx="1696967" cy="2081567"/>
          </a:xfrm>
          <a:custGeom>
            <a:avLst/>
            <a:gdLst/>
            <a:ahLst/>
            <a:cxnLst/>
            <a:rect l="l" t="t" r="r" b="b"/>
            <a:pathLst>
              <a:path w="50909" h="62447" extrusionOk="0">
                <a:moveTo>
                  <a:pt x="0" y="61699"/>
                </a:moveTo>
                <a:cubicBezTo>
                  <a:pt x="8877" y="64120"/>
                  <a:pt x="20637" y="60246"/>
                  <a:pt x="26158" y="52885"/>
                </a:cubicBezTo>
                <a:cubicBezTo>
                  <a:pt x="30857" y="46619"/>
                  <a:pt x="30742" y="37757"/>
                  <a:pt x="34688" y="30992"/>
                </a:cubicBezTo>
                <a:cubicBezTo>
                  <a:pt x="40455" y="21105"/>
                  <a:pt x="55361" y="9815"/>
                  <a:pt x="49473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Google Shape;338;p28"/>
          <p:cNvSpPr/>
          <p:nvPr/>
        </p:nvSpPr>
        <p:spPr>
          <a:xfrm>
            <a:off x="10231612" y="-189566"/>
            <a:ext cx="2534733" cy="5465967"/>
          </a:xfrm>
          <a:custGeom>
            <a:avLst/>
            <a:gdLst/>
            <a:ahLst/>
            <a:cxnLst/>
            <a:rect l="l" t="t" r="r" b="b"/>
            <a:pathLst>
              <a:path w="76042" h="163979" extrusionOk="0">
                <a:moveTo>
                  <a:pt x="695" y="0"/>
                </a:moveTo>
                <a:cubicBezTo>
                  <a:pt x="-581" y="7024"/>
                  <a:pt x="-32" y="14723"/>
                  <a:pt x="2686" y="21325"/>
                </a:cubicBezTo>
                <a:cubicBezTo>
                  <a:pt x="4699" y="26216"/>
                  <a:pt x="9702" y="29390"/>
                  <a:pt x="12068" y="34120"/>
                </a:cubicBezTo>
                <a:cubicBezTo>
                  <a:pt x="17417" y="44815"/>
                  <a:pt x="21396" y="56411"/>
                  <a:pt x="23157" y="68239"/>
                </a:cubicBezTo>
                <a:cubicBezTo>
                  <a:pt x="27182" y="95269"/>
                  <a:pt x="18498" y="124200"/>
                  <a:pt x="27138" y="150126"/>
                </a:cubicBezTo>
                <a:cubicBezTo>
                  <a:pt x="30640" y="160634"/>
                  <a:pt x="46678" y="165549"/>
                  <a:pt x="57561" y="163489"/>
                </a:cubicBezTo>
                <a:cubicBezTo>
                  <a:pt x="65550" y="161977"/>
                  <a:pt x="73473" y="155282"/>
                  <a:pt x="76042" y="147567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9" name="Google Shape;339;p28"/>
          <p:cNvSpPr/>
          <p:nvPr/>
        </p:nvSpPr>
        <p:spPr>
          <a:xfrm rot="18900000">
            <a:off x="161390" y="5248832"/>
            <a:ext cx="716041" cy="753073"/>
          </a:xfrm>
          <a:custGeom>
            <a:avLst/>
            <a:gdLst/>
            <a:ahLst/>
            <a:cxnLst/>
            <a:rect l="l" t="t" r="r" b="b"/>
            <a:pathLst>
              <a:path w="52650" h="55373" extrusionOk="0">
                <a:moveTo>
                  <a:pt x="52649" y="18914"/>
                </a:moveTo>
                <a:lnTo>
                  <a:pt x="52583" y="19449"/>
                </a:lnTo>
                <a:lnTo>
                  <a:pt x="28656" y="16441"/>
                </a:lnTo>
                <a:lnTo>
                  <a:pt x="47520" y="37895"/>
                </a:lnTo>
                <a:lnTo>
                  <a:pt x="47119" y="38263"/>
                </a:lnTo>
                <a:lnTo>
                  <a:pt x="28823" y="17411"/>
                </a:lnTo>
                <a:lnTo>
                  <a:pt x="43978" y="55172"/>
                </a:lnTo>
                <a:lnTo>
                  <a:pt x="43510" y="55372"/>
                </a:lnTo>
                <a:lnTo>
                  <a:pt x="28272" y="17411"/>
                </a:lnTo>
                <a:lnTo>
                  <a:pt x="28088" y="50794"/>
                </a:lnTo>
                <a:lnTo>
                  <a:pt x="27570" y="50794"/>
                </a:lnTo>
                <a:lnTo>
                  <a:pt x="27754" y="17227"/>
                </a:lnTo>
                <a:lnTo>
                  <a:pt x="13317" y="46784"/>
                </a:lnTo>
                <a:lnTo>
                  <a:pt x="12850" y="46550"/>
                </a:lnTo>
                <a:lnTo>
                  <a:pt x="27553" y="16492"/>
                </a:lnTo>
                <a:lnTo>
                  <a:pt x="118" y="23509"/>
                </a:lnTo>
                <a:lnTo>
                  <a:pt x="1" y="23008"/>
                </a:lnTo>
                <a:lnTo>
                  <a:pt x="27252" y="16024"/>
                </a:lnTo>
                <a:lnTo>
                  <a:pt x="3693" y="4445"/>
                </a:lnTo>
                <a:lnTo>
                  <a:pt x="3927" y="3960"/>
                </a:lnTo>
                <a:lnTo>
                  <a:pt x="27503" y="15539"/>
                </a:lnTo>
                <a:lnTo>
                  <a:pt x="21338" y="184"/>
                </a:lnTo>
                <a:lnTo>
                  <a:pt x="21822" y="0"/>
                </a:lnTo>
                <a:lnTo>
                  <a:pt x="28105" y="15656"/>
                </a:lnTo>
                <a:lnTo>
                  <a:pt x="44713" y="2991"/>
                </a:lnTo>
                <a:lnTo>
                  <a:pt x="45030" y="3409"/>
                </a:lnTo>
                <a:lnTo>
                  <a:pt x="28656" y="1590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40" name="Google Shape;340;p28"/>
          <p:cNvGrpSpPr/>
          <p:nvPr/>
        </p:nvGrpSpPr>
        <p:grpSpPr>
          <a:xfrm rot="2275203">
            <a:off x="562495" y="5888568"/>
            <a:ext cx="676087" cy="714193"/>
            <a:chOff x="4050525" y="153275"/>
            <a:chExt cx="1977300" cy="2088750"/>
          </a:xfrm>
        </p:grpSpPr>
        <p:cxnSp>
          <p:nvCxnSpPr>
            <p:cNvPr id="341" name="Google Shape;341;p28"/>
            <p:cNvCxnSpPr/>
            <p:nvPr/>
          </p:nvCxnSpPr>
          <p:spPr>
            <a:xfrm rot="-2275791">
              <a:off x="4414660" y="494108"/>
              <a:ext cx="1456329" cy="101063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8"/>
            <p:cNvCxnSpPr/>
            <p:nvPr/>
          </p:nvCxnSpPr>
          <p:spPr>
            <a:xfrm rot="-2275986" flipH="1">
              <a:off x="4388947" y="555626"/>
              <a:ext cx="1141457" cy="149329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8"/>
            <p:cNvCxnSpPr/>
            <p:nvPr/>
          </p:nvCxnSpPr>
          <p:spPr>
            <a:xfrm flipH="1">
              <a:off x="4425675" y="523325"/>
              <a:ext cx="1050300" cy="105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8"/>
            <p:cNvCxnSpPr/>
            <p:nvPr/>
          </p:nvCxnSpPr>
          <p:spPr>
            <a:xfrm rot="-2274874">
              <a:off x="4973243" y="243595"/>
              <a:ext cx="266564" cy="18731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5" name="Google Shape;345;p28"/>
          <p:cNvSpPr/>
          <p:nvPr/>
        </p:nvSpPr>
        <p:spPr>
          <a:xfrm>
            <a:off x="10372918" y="5478367"/>
            <a:ext cx="1736220" cy="1737287"/>
          </a:xfrm>
          <a:custGeom>
            <a:avLst/>
            <a:gdLst/>
            <a:ahLst/>
            <a:cxnLst/>
            <a:rect l="l" t="t" r="r" b="b"/>
            <a:pathLst>
              <a:path w="55323" h="55357" extrusionOk="0">
                <a:moveTo>
                  <a:pt x="47803" y="41438"/>
                </a:moveTo>
                <a:cubicBezTo>
                  <a:pt x="40201" y="52533"/>
                  <a:pt x="24996" y="55356"/>
                  <a:pt x="13902" y="47754"/>
                </a:cubicBezTo>
                <a:cubicBezTo>
                  <a:pt x="2807" y="40152"/>
                  <a:pt x="0" y="24930"/>
                  <a:pt x="7603" y="13852"/>
                </a:cubicBezTo>
                <a:cubicBezTo>
                  <a:pt x="15122" y="2908"/>
                  <a:pt x="30042" y="1"/>
                  <a:pt x="41103" y="7286"/>
                </a:cubicBezTo>
                <a:cubicBezTo>
                  <a:pt x="41220" y="7369"/>
                  <a:pt x="41371" y="7453"/>
                  <a:pt x="41488" y="7570"/>
                </a:cubicBezTo>
                <a:cubicBezTo>
                  <a:pt x="41621" y="7653"/>
                  <a:pt x="41738" y="7754"/>
                  <a:pt x="41872" y="7837"/>
                </a:cubicBezTo>
                <a:cubicBezTo>
                  <a:pt x="52649" y="15523"/>
                  <a:pt x="55322" y="30494"/>
                  <a:pt x="47803" y="41438"/>
                </a:cubicBezTo>
                <a:close/>
                <a:moveTo>
                  <a:pt x="43075" y="16008"/>
                </a:moveTo>
                <a:cubicBezTo>
                  <a:pt x="41187" y="18765"/>
                  <a:pt x="37394" y="19466"/>
                  <a:pt x="34620" y="17562"/>
                </a:cubicBezTo>
                <a:cubicBezTo>
                  <a:pt x="31863" y="15674"/>
                  <a:pt x="31145" y="11881"/>
                  <a:pt x="33050" y="9107"/>
                </a:cubicBezTo>
                <a:cubicBezTo>
                  <a:pt x="34270" y="7353"/>
                  <a:pt x="36241" y="6417"/>
                  <a:pt x="38229" y="6484"/>
                </a:cubicBezTo>
                <a:cubicBezTo>
                  <a:pt x="33351" y="4846"/>
                  <a:pt x="27770" y="6551"/>
                  <a:pt x="24712" y="11012"/>
                </a:cubicBezTo>
                <a:cubicBezTo>
                  <a:pt x="21020" y="16392"/>
                  <a:pt x="22406" y="23794"/>
                  <a:pt x="27787" y="27503"/>
                </a:cubicBezTo>
                <a:cubicBezTo>
                  <a:pt x="33183" y="31212"/>
                  <a:pt x="40569" y="29826"/>
                  <a:pt x="44295" y="24446"/>
                </a:cubicBezTo>
                <a:cubicBezTo>
                  <a:pt x="47336" y="19984"/>
                  <a:pt x="46951" y="14153"/>
                  <a:pt x="43660" y="10193"/>
                </a:cubicBezTo>
                <a:cubicBezTo>
                  <a:pt x="44445" y="12048"/>
                  <a:pt x="44295" y="14253"/>
                  <a:pt x="43075" y="16008"/>
                </a:cubicBezTo>
                <a:close/>
                <a:moveTo>
                  <a:pt x="44712" y="24746"/>
                </a:moveTo>
                <a:cubicBezTo>
                  <a:pt x="40853" y="30360"/>
                  <a:pt x="33133" y="31814"/>
                  <a:pt x="27519" y="27938"/>
                </a:cubicBezTo>
                <a:cubicBezTo>
                  <a:pt x="21905" y="24078"/>
                  <a:pt x="20468" y="16375"/>
                  <a:pt x="24328" y="10761"/>
                </a:cubicBezTo>
                <a:cubicBezTo>
                  <a:pt x="26985" y="6902"/>
                  <a:pt x="31446" y="5014"/>
                  <a:pt x="35790" y="5481"/>
                </a:cubicBezTo>
                <a:cubicBezTo>
                  <a:pt x="28689" y="3560"/>
                  <a:pt x="20836" y="6183"/>
                  <a:pt x="16425" y="12599"/>
                </a:cubicBezTo>
                <a:cubicBezTo>
                  <a:pt x="10878" y="20703"/>
                  <a:pt x="12949" y="31814"/>
                  <a:pt x="21053" y="37395"/>
                </a:cubicBezTo>
                <a:cubicBezTo>
                  <a:pt x="29157" y="42942"/>
                  <a:pt x="40268" y="40870"/>
                  <a:pt x="45832" y="32766"/>
                </a:cubicBezTo>
                <a:cubicBezTo>
                  <a:pt x="50226" y="26384"/>
                  <a:pt x="49875" y="18113"/>
                  <a:pt x="45548" y="12181"/>
                </a:cubicBezTo>
                <a:cubicBezTo>
                  <a:pt x="47503" y="16058"/>
                  <a:pt x="47336" y="20887"/>
                  <a:pt x="44712" y="24746"/>
                </a:cubicBezTo>
                <a:close/>
                <a:moveTo>
                  <a:pt x="33468" y="9408"/>
                </a:moveTo>
                <a:cubicBezTo>
                  <a:pt x="31747" y="11931"/>
                  <a:pt x="32381" y="15406"/>
                  <a:pt x="34904" y="17144"/>
                </a:cubicBezTo>
                <a:cubicBezTo>
                  <a:pt x="37444" y="18882"/>
                  <a:pt x="40920" y="18230"/>
                  <a:pt x="42657" y="15707"/>
                </a:cubicBezTo>
                <a:cubicBezTo>
                  <a:pt x="44362" y="13251"/>
                  <a:pt x="43793" y="9926"/>
                  <a:pt x="41454" y="8121"/>
                </a:cubicBezTo>
                <a:cubicBezTo>
                  <a:pt x="41371" y="8071"/>
                  <a:pt x="41304" y="8021"/>
                  <a:pt x="41220" y="7954"/>
                </a:cubicBezTo>
                <a:cubicBezTo>
                  <a:pt x="38697" y="6233"/>
                  <a:pt x="35205" y="6868"/>
                  <a:pt x="33468" y="9408"/>
                </a:cubicBezTo>
                <a:close/>
                <a:moveTo>
                  <a:pt x="8037" y="14136"/>
                </a:moveTo>
                <a:cubicBezTo>
                  <a:pt x="585" y="24997"/>
                  <a:pt x="3359" y="39901"/>
                  <a:pt x="14203" y="47336"/>
                </a:cubicBezTo>
                <a:cubicBezTo>
                  <a:pt x="25063" y="54788"/>
                  <a:pt x="39950" y="52015"/>
                  <a:pt x="47386" y="41171"/>
                </a:cubicBezTo>
                <a:cubicBezTo>
                  <a:pt x="53167" y="32733"/>
                  <a:pt x="52799" y="21856"/>
                  <a:pt x="47219" y="13919"/>
                </a:cubicBezTo>
                <a:cubicBezTo>
                  <a:pt x="50393" y="19784"/>
                  <a:pt x="50243" y="27169"/>
                  <a:pt x="46233" y="33050"/>
                </a:cubicBezTo>
                <a:cubicBezTo>
                  <a:pt x="40519" y="41371"/>
                  <a:pt x="29090" y="43510"/>
                  <a:pt x="20752" y="37779"/>
                </a:cubicBezTo>
                <a:cubicBezTo>
                  <a:pt x="12415" y="32065"/>
                  <a:pt x="10293" y="20636"/>
                  <a:pt x="16007" y="12298"/>
                </a:cubicBezTo>
                <a:cubicBezTo>
                  <a:pt x="20034" y="6434"/>
                  <a:pt x="26901" y="3660"/>
                  <a:pt x="33518" y="4512"/>
                </a:cubicBezTo>
                <a:cubicBezTo>
                  <a:pt x="24111" y="2156"/>
                  <a:pt x="13818" y="5699"/>
                  <a:pt x="8037" y="1413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6/17/2024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3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7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6/17/2024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9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6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9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11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ivo"/>
              <a:buNone/>
              <a:defRPr sz="3000" b="1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5013" y="0"/>
            <a:ext cx="6198935" cy="6858000"/>
          </a:xfrm>
          <a:custGeom>
            <a:avLst/>
            <a:gdLst/>
            <a:ahLst/>
            <a:cxnLst/>
            <a:rect l="l" t="t" r="r" b="b"/>
            <a:pathLst>
              <a:path w="9298403" h="10287000">
                <a:moveTo>
                  <a:pt x="0" y="0"/>
                </a:moveTo>
                <a:lnTo>
                  <a:pt x="9298403" y="0"/>
                </a:lnTo>
                <a:lnTo>
                  <a:pt x="92984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7" r="-19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6025012" cy="6858000"/>
          </a:xfrm>
          <a:custGeom>
            <a:avLst/>
            <a:gdLst/>
            <a:ahLst/>
            <a:cxnLst/>
            <a:rect l="l" t="t" r="r" b="b"/>
            <a:pathLst>
              <a:path w="9037518" h="10287000">
                <a:moveTo>
                  <a:pt x="0" y="0"/>
                </a:moveTo>
                <a:lnTo>
                  <a:pt x="9037518" y="0"/>
                </a:lnTo>
                <a:lnTo>
                  <a:pt x="90375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1958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356;p32">
            <a:extLst>
              <a:ext uri="{FF2B5EF4-FFF2-40B4-BE49-F238E27FC236}">
                <a16:creationId xmlns:a16="http://schemas.microsoft.com/office/drawing/2014/main" id="{318A52BD-3157-3BA5-C53B-14245BEE5A8A}"/>
              </a:ext>
            </a:extLst>
          </p:cNvPr>
          <p:cNvSpPr txBox="1">
            <a:spLocks/>
          </p:cNvSpPr>
          <p:nvPr/>
        </p:nvSpPr>
        <p:spPr>
          <a:xfrm>
            <a:off x="615702" y="2437834"/>
            <a:ext cx="10698074" cy="163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b="1" kern="0" dirty="0">
                <a:solidFill>
                  <a:schemeClr val="accent1">
                    <a:lumMod val="75000"/>
                  </a:schemeClr>
                </a:solidFill>
                <a:latin typeface="Chivo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00684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BA72CF-3666-B16A-C0AC-1207EE2341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3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5" y="-205"/>
            <a:ext cx="12181701" cy="6856077"/>
          </a:xfrm>
          <a:prstGeom prst="rect">
            <a:avLst/>
          </a:prstGeom>
        </p:spPr>
      </p:pic>
      <p:sp>
        <p:nvSpPr>
          <p:cNvPr id="41" name="Google Shape;356;p32">
            <a:extLst>
              <a:ext uri="{FF2B5EF4-FFF2-40B4-BE49-F238E27FC236}">
                <a16:creationId xmlns:a16="http://schemas.microsoft.com/office/drawing/2014/main" id="{318A52BD-3157-3BA5-C53B-14245BEE5A8A}"/>
              </a:ext>
            </a:extLst>
          </p:cNvPr>
          <p:cNvSpPr txBox="1">
            <a:spLocks/>
          </p:cNvSpPr>
          <p:nvPr/>
        </p:nvSpPr>
        <p:spPr>
          <a:xfrm>
            <a:off x="1529758" y="103437"/>
            <a:ext cx="10358262" cy="277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8800" b="1" kern="0" dirty="0">
                <a:solidFill>
                  <a:schemeClr val="accent2"/>
                </a:solidFill>
                <a:latin typeface="Chivo"/>
              </a:rPr>
              <a:t>Wavecon Telecom </a:t>
            </a:r>
            <a:r>
              <a:rPr lang="en" sz="8800" b="1" kern="0" dirty="0">
                <a:solidFill>
                  <a:schemeClr val="accent6"/>
                </a:solidFill>
                <a:latin typeface="Chivo"/>
              </a:rPr>
              <a:t>Analysis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E9C0F2A-2043-DF13-A927-39C002445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" y="108122"/>
            <a:ext cx="957650" cy="8855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C764D1-0E49-CB2D-529B-C5A9A4C46070}"/>
              </a:ext>
            </a:extLst>
          </p:cNvPr>
          <p:cNvSpPr txBox="1"/>
          <p:nvPr/>
        </p:nvSpPr>
        <p:spPr>
          <a:xfrm>
            <a:off x="311600" y="3605753"/>
            <a:ext cx="6262479" cy="17699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latin typeface="Bookman Old Style"/>
              </a:rPr>
              <a:t>Wavecon, a telecommunications provider in India, has introduced its </a:t>
            </a:r>
            <a:r>
              <a:rPr lang="en-US" sz="2800" b="1" i="1" dirty="0">
                <a:solidFill>
                  <a:schemeClr val="tx2"/>
                </a:solidFill>
                <a:latin typeface="Bookman Old Style"/>
              </a:rPr>
              <a:t>5G</a:t>
            </a:r>
            <a:r>
              <a:rPr lang="en-US" sz="2400" b="1" i="1" dirty="0">
                <a:latin typeface="Bookman Old Style"/>
              </a:rPr>
              <a:t> plans.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6675" y="-1301793"/>
            <a:ext cx="3757411" cy="3490977"/>
          </a:xfrm>
          <a:custGeom>
            <a:avLst/>
            <a:gdLst/>
            <a:ahLst/>
            <a:cxnLst/>
            <a:rect l="l" t="t" r="r" b="b"/>
            <a:pathLst>
              <a:path w="5636117" h="5236465">
                <a:moveTo>
                  <a:pt x="0" y="0"/>
                </a:moveTo>
                <a:lnTo>
                  <a:pt x="5636116" y="0"/>
                </a:lnTo>
                <a:lnTo>
                  <a:pt x="5636116" y="5236465"/>
                </a:lnTo>
                <a:lnTo>
                  <a:pt x="0" y="5236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198566">
            <a:off x="10354063" y="-1169398"/>
            <a:ext cx="2952563" cy="2743200"/>
          </a:xfrm>
          <a:custGeom>
            <a:avLst/>
            <a:gdLst/>
            <a:ahLst/>
            <a:cxnLst/>
            <a:rect l="l" t="t" r="r" b="b"/>
            <a:pathLst>
              <a:path w="4428845" h="4114800">
                <a:moveTo>
                  <a:pt x="0" y="0"/>
                </a:moveTo>
                <a:lnTo>
                  <a:pt x="4428846" y="0"/>
                </a:lnTo>
                <a:lnTo>
                  <a:pt x="44288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79458" y="-472369"/>
            <a:ext cx="1711843" cy="1590457"/>
          </a:xfrm>
          <a:custGeom>
            <a:avLst/>
            <a:gdLst/>
            <a:ahLst/>
            <a:cxnLst/>
            <a:rect l="l" t="t" r="r" b="b"/>
            <a:pathLst>
              <a:path w="2567764" h="2385686">
                <a:moveTo>
                  <a:pt x="0" y="0"/>
                </a:moveTo>
                <a:lnTo>
                  <a:pt x="2567764" y="0"/>
                </a:lnTo>
                <a:lnTo>
                  <a:pt x="2567764" y="2385686"/>
                </a:lnTo>
                <a:lnTo>
                  <a:pt x="0" y="238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2186E4-0D85-8973-F833-EC79AF61F464}"/>
              </a:ext>
            </a:extLst>
          </p:cNvPr>
          <p:cNvSpPr/>
          <p:nvPr/>
        </p:nvSpPr>
        <p:spPr>
          <a:xfrm>
            <a:off x="1811338" y="1354689"/>
            <a:ext cx="1435100" cy="2762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C9BA27"/>
                </a:solidFill>
                <a:latin typeface="Montserrat"/>
                <a:cs typeface="Arial"/>
              </a:rPr>
              <a:t>JAN</a:t>
            </a:r>
            <a:endParaRPr lang="en-US" sz="2000" b="1" dirty="0">
              <a:solidFill>
                <a:srgbClr val="C9BA27"/>
              </a:solidFill>
              <a:latin typeface="Montserra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30B924-E67D-F828-9554-46FEC7EC36A0}"/>
              </a:ext>
            </a:extLst>
          </p:cNvPr>
          <p:cNvSpPr/>
          <p:nvPr/>
        </p:nvSpPr>
        <p:spPr>
          <a:xfrm>
            <a:off x="1824038" y="1894188"/>
            <a:ext cx="1422400" cy="2889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C9BA27"/>
                </a:solidFill>
                <a:latin typeface="Montserrat"/>
                <a:cs typeface="Arial"/>
              </a:rPr>
              <a:t>FEB</a:t>
            </a:r>
            <a:endParaRPr lang="en-US" sz="2000" b="1" dirty="0">
              <a:solidFill>
                <a:srgbClr val="C9BA27"/>
              </a:solidFill>
              <a:latin typeface="Montserra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326036-9119-637C-4DFB-3E89CF6D3233}"/>
              </a:ext>
            </a:extLst>
          </p:cNvPr>
          <p:cNvSpPr/>
          <p:nvPr/>
        </p:nvSpPr>
        <p:spPr>
          <a:xfrm>
            <a:off x="1811338" y="2420988"/>
            <a:ext cx="1422400" cy="2889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C9BA27"/>
                </a:solidFill>
                <a:latin typeface="Montserrat"/>
                <a:cs typeface="Arial"/>
              </a:rPr>
              <a:t>MAR</a:t>
            </a:r>
            <a:endParaRPr lang="en-US" sz="2000" b="1" dirty="0">
              <a:solidFill>
                <a:srgbClr val="C9BA27"/>
              </a:solidFill>
              <a:latin typeface="Montserra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1FBDA2A-9A97-4F86-05A2-12473C7B463F}"/>
              </a:ext>
            </a:extLst>
          </p:cNvPr>
          <p:cNvSpPr/>
          <p:nvPr/>
        </p:nvSpPr>
        <p:spPr>
          <a:xfrm>
            <a:off x="1811338" y="2932413"/>
            <a:ext cx="1422400" cy="2889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C9BA27"/>
                </a:solidFill>
                <a:latin typeface="Montserrat"/>
                <a:cs typeface="Arial"/>
              </a:rPr>
              <a:t>APR</a:t>
            </a:r>
            <a:endParaRPr lang="en-US" sz="2000" b="1" dirty="0">
              <a:solidFill>
                <a:srgbClr val="C9BA27"/>
              </a:solidFill>
              <a:latin typeface="Montserra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DC7247-D045-B78B-3B38-4C6F2BC1A6E7}"/>
              </a:ext>
            </a:extLst>
          </p:cNvPr>
          <p:cNvSpPr/>
          <p:nvPr/>
        </p:nvSpPr>
        <p:spPr>
          <a:xfrm>
            <a:off x="3120721" y="3512289"/>
            <a:ext cx="1409700" cy="2889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/>
                <a:cs typeface="Arial"/>
              </a:rPr>
              <a:t>MAY</a:t>
            </a:r>
            <a:endParaRPr lang="en-US" sz="2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BC67E2-ACF1-A783-4639-F74B01BA13AE}"/>
              </a:ext>
            </a:extLst>
          </p:cNvPr>
          <p:cNvSpPr/>
          <p:nvPr/>
        </p:nvSpPr>
        <p:spPr>
          <a:xfrm>
            <a:off x="1836738" y="4219742"/>
            <a:ext cx="1409700" cy="2889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C9BA27"/>
                </a:solidFill>
                <a:latin typeface="Montserrat"/>
                <a:cs typeface="Arial"/>
              </a:rPr>
              <a:t>JUN</a:t>
            </a:r>
            <a:endParaRPr lang="en-US" sz="2000" dirty="0">
              <a:solidFill>
                <a:srgbClr val="C9BA27"/>
              </a:solidFill>
              <a:cs typeface="Arial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55E2B7-5DBE-3E35-1DF4-5871A62BFC26}"/>
              </a:ext>
            </a:extLst>
          </p:cNvPr>
          <p:cNvSpPr/>
          <p:nvPr/>
        </p:nvSpPr>
        <p:spPr>
          <a:xfrm>
            <a:off x="1836738" y="4848142"/>
            <a:ext cx="1409700" cy="2889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C9BA27"/>
                </a:solidFill>
                <a:latin typeface="Montserrat"/>
                <a:cs typeface="Arial"/>
              </a:rPr>
              <a:t>JUL</a:t>
            </a:r>
            <a:endParaRPr lang="en-US" sz="2000" dirty="0">
              <a:solidFill>
                <a:srgbClr val="C9BA27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36C2B4-438C-1327-2FC3-B6FF031F2858}"/>
              </a:ext>
            </a:extLst>
          </p:cNvPr>
          <p:cNvSpPr/>
          <p:nvPr/>
        </p:nvSpPr>
        <p:spPr>
          <a:xfrm>
            <a:off x="1836738" y="5476541"/>
            <a:ext cx="1409700" cy="2889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C9BA27"/>
                </a:solidFill>
                <a:latin typeface="Montserrat"/>
                <a:cs typeface="Arial"/>
              </a:rPr>
              <a:t>AUG</a:t>
            </a:r>
            <a:endParaRPr lang="en-US" sz="2000" dirty="0">
              <a:solidFill>
                <a:srgbClr val="C9BA27"/>
              </a:solidFill>
              <a:cs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10DC4F-95E5-2648-DEFC-FBC7AB819F5F}"/>
              </a:ext>
            </a:extLst>
          </p:cNvPr>
          <p:cNvSpPr/>
          <p:nvPr/>
        </p:nvSpPr>
        <p:spPr>
          <a:xfrm>
            <a:off x="1836738" y="6104940"/>
            <a:ext cx="1409700" cy="28892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C9BA27"/>
                </a:solidFill>
                <a:latin typeface="Montserrat"/>
                <a:cs typeface="Arial"/>
              </a:rPr>
              <a:t>SEPT</a:t>
            </a:r>
            <a:endParaRPr lang="en-US" sz="2000" dirty="0">
              <a:solidFill>
                <a:srgbClr val="C9BA27"/>
              </a:solidFill>
              <a:cs typeface="Arial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DE8497-ED6F-D806-D121-3A413F5B7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8000"/>
                    </a14:imgEffect>
                    <a14:imgEffect>
                      <a14:brightnessContrast bright="100000" contrast="7000"/>
                    </a14:imgEffect>
                  </a14:imgLayer>
                </a14:imgProps>
              </a:ext>
            </a:extLst>
          </a:blip>
          <a:srcRect l="8943" t="3080" r="-10569" b="-3080"/>
          <a:stretch/>
        </p:blipFill>
        <p:spPr>
          <a:xfrm>
            <a:off x="3239516" y="1113138"/>
            <a:ext cx="849024" cy="23241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A33E232-DB73-AC5A-4036-5FEA21612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80000">
            <a:off x="3934488" y="1463701"/>
            <a:ext cx="1206500" cy="104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C00B700-003B-2D71-C2B7-D99B1161C1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8000"/>
                    </a14:imgEffect>
                    <a14:imgEffect>
                      <a14:brightnessContrast bright="100000" contrast="7000"/>
                    </a14:imgEffect>
                  </a14:imgLayer>
                </a14:imgProps>
              </a:ext>
            </a:extLst>
          </a:blip>
          <a:srcRect l="8943" t="3080" r="-10569" b="-3080"/>
          <a:stretch/>
        </p:blipFill>
        <p:spPr>
          <a:xfrm>
            <a:off x="3214116" y="3860800"/>
            <a:ext cx="887124" cy="29718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6C4D1BF-934A-08BD-AF3E-FA0E143275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80000">
            <a:off x="3901389" y="4762576"/>
            <a:ext cx="1231900" cy="1028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1E76280-1D76-84B4-DF54-FF745F23D7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60000">
            <a:off x="4584586" y="3163391"/>
            <a:ext cx="1536700" cy="1104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6B19E37-AF35-FE2D-9262-7075FCCE2E0C}"/>
              </a:ext>
            </a:extLst>
          </p:cNvPr>
          <p:cNvSpPr txBox="1"/>
          <p:nvPr/>
        </p:nvSpPr>
        <p:spPr>
          <a:xfrm>
            <a:off x="5100386" y="1622318"/>
            <a:ext cx="32113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Chivo"/>
                <a:cs typeface="Arial"/>
              </a:rPr>
              <a:t>Before </a:t>
            </a:r>
            <a:r>
              <a:rPr lang="en-US" sz="2800" b="1" dirty="0">
                <a:solidFill>
                  <a:schemeClr val="tx2"/>
                </a:solidFill>
                <a:latin typeface="Chivo"/>
                <a:cs typeface="Arial"/>
              </a:rPr>
              <a:t>5G </a:t>
            </a:r>
            <a:r>
              <a:rPr lang="en-US" sz="2800" b="1" dirty="0">
                <a:solidFill>
                  <a:schemeClr val="accent2"/>
                </a:solidFill>
                <a:latin typeface="Chivo"/>
                <a:cs typeface="Arial"/>
              </a:rPr>
              <a:t>launch</a:t>
            </a:r>
            <a:endParaRPr lang="en-US" sz="2800" b="1" dirty="0">
              <a:solidFill>
                <a:schemeClr val="accent2"/>
              </a:solidFill>
              <a:latin typeface="Chivo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47C590-A0BB-C3F2-CF6F-A06951EE9C79}"/>
              </a:ext>
            </a:extLst>
          </p:cNvPr>
          <p:cNvSpPr txBox="1"/>
          <p:nvPr/>
        </p:nvSpPr>
        <p:spPr>
          <a:xfrm>
            <a:off x="5286767" y="4855669"/>
            <a:ext cx="33051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Chivo"/>
                <a:cs typeface="Arial"/>
              </a:rPr>
              <a:t>After </a:t>
            </a:r>
            <a:r>
              <a:rPr lang="en-US" sz="2800" b="1" dirty="0">
                <a:solidFill>
                  <a:schemeClr val="tx2"/>
                </a:solidFill>
                <a:latin typeface="Chivo"/>
                <a:cs typeface="Arial"/>
              </a:rPr>
              <a:t>5G </a:t>
            </a:r>
            <a:r>
              <a:rPr lang="en-US" sz="2800" b="1" dirty="0">
                <a:solidFill>
                  <a:schemeClr val="accent2"/>
                </a:solidFill>
                <a:latin typeface="Chivo"/>
                <a:cs typeface="Arial"/>
              </a:rPr>
              <a:t>launch</a:t>
            </a:r>
            <a:endParaRPr lang="en-US" sz="2800" b="1" dirty="0">
              <a:solidFill>
                <a:schemeClr val="accent2"/>
              </a:solidFill>
              <a:latin typeface="Chiv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A33C0BD-7C8A-CB43-E064-EC4A6EB73353}"/>
              </a:ext>
            </a:extLst>
          </p:cNvPr>
          <p:cNvSpPr txBox="1"/>
          <p:nvPr/>
        </p:nvSpPr>
        <p:spPr>
          <a:xfrm>
            <a:off x="4897185" y="3429149"/>
            <a:ext cx="64138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i="1">
                <a:solidFill>
                  <a:schemeClr val="tx2"/>
                </a:solidFill>
                <a:latin typeface="Chivo"/>
                <a:cs typeface="Arial"/>
              </a:rPr>
              <a:t>5G </a:t>
            </a:r>
            <a:r>
              <a:rPr lang="en-US" sz="2400" i="1">
                <a:solidFill>
                  <a:schemeClr val="accent2"/>
                </a:solidFill>
                <a:latin typeface="Chivo"/>
                <a:cs typeface="Arial"/>
              </a:rPr>
              <a:t>Implementation – No data</a:t>
            </a:r>
            <a:endParaRPr lang="en-US" sz="2400" i="1">
              <a:solidFill>
                <a:schemeClr val="accent2"/>
              </a:solidFill>
              <a:latin typeface="Chiv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DA87D9-1D1C-716C-1CFE-ADD1402CF81C}"/>
              </a:ext>
            </a:extLst>
          </p:cNvPr>
          <p:cNvSpPr txBox="1"/>
          <p:nvPr/>
        </p:nvSpPr>
        <p:spPr>
          <a:xfrm>
            <a:off x="553786" y="149118"/>
            <a:ext cx="9510597" cy="5974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Chivo"/>
                <a:cs typeface="Arial"/>
              </a:rPr>
              <a:t>Data </a:t>
            </a:r>
            <a:r>
              <a:rPr lang="en-US" sz="3200" b="1" dirty="0">
                <a:solidFill>
                  <a:schemeClr val="accent2"/>
                </a:solidFill>
                <a:latin typeface="Chivo"/>
                <a:cs typeface="Arial"/>
              </a:rPr>
              <a:t>Summary </a:t>
            </a:r>
            <a:r>
              <a:rPr lang="en-US" sz="3200" dirty="0">
                <a:solidFill>
                  <a:schemeClr val="accent2"/>
                </a:solidFill>
                <a:latin typeface="Chivo"/>
                <a:cs typeface="Arial"/>
              </a:rPr>
              <a:t>(Year - 2022)</a:t>
            </a:r>
            <a:endParaRPr lang="en-US" sz="3200" b="1" dirty="0">
              <a:solidFill>
                <a:schemeClr val="accent2"/>
              </a:solidFill>
              <a:latin typeface="Chiv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4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37" grpId="0"/>
      <p:bldP spid="39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6675" y="-1301793"/>
            <a:ext cx="3757411" cy="3490977"/>
          </a:xfrm>
          <a:custGeom>
            <a:avLst/>
            <a:gdLst/>
            <a:ahLst/>
            <a:cxnLst/>
            <a:rect l="l" t="t" r="r" b="b"/>
            <a:pathLst>
              <a:path w="5636117" h="5236465">
                <a:moveTo>
                  <a:pt x="0" y="0"/>
                </a:moveTo>
                <a:lnTo>
                  <a:pt x="5636116" y="0"/>
                </a:lnTo>
                <a:lnTo>
                  <a:pt x="5636116" y="5236465"/>
                </a:lnTo>
                <a:lnTo>
                  <a:pt x="0" y="5236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198566">
            <a:off x="10354063" y="-1169398"/>
            <a:ext cx="2952563" cy="2743200"/>
          </a:xfrm>
          <a:custGeom>
            <a:avLst/>
            <a:gdLst/>
            <a:ahLst/>
            <a:cxnLst/>
            <a:rect l="l" t="t" r="r" b="b"/>
            <a:pathLst>
              <a:path w="4428845" h="4114800">
                <a:moveTo>
                  <a:pt x="0" y="0"/>
                </a:moveTo>
                <a:lnTo>
                  <a:pt x="4428846" y="0"/>
                </a:lnTo>
                <a:lnTo>
                  <a:pt x="44288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79458" y="-472369"/>
            <a:ext cx="1711843" cy="1590457"/>
          </a:xfrm>
          <a:custGeom>
            <a:avLst/>
            <a:gdLst/>
            <a:ahLst/>
            <a:cxnLst/>
            <a:rect l="l" t="t" r="r" b="b"/>
            <a:pathLst>
              <a:path w="2567764" h="2385686">
                <a:moveTo>
                  <a:pt x="0" y="0"/>
                </a:moveTo>
                <a:lnTo>
                  <a:pt x="2567764" y="0"/>
                </a:lnTo>
                <a:lnTo>
                  <a:pt x="2567764" y="2385686"/>
                </a:lnTo>
                <a:lnTo>
                  <a:pt x="0" y="238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680520">
            <a:off x="-535771" y="-86656"/>
            <a:ext cx="2214543" cy="1570313"/>
          </a:xfrm>
          <a:custGeom>
            <a:avLst/>
            <a:gdLst/>
            <a:ahLst/>
            <a:cxnLst/>
            <a:rect l="l" t="t" r="r" b="b"/>
            <a:pathLst>
              <a:path w="3321815" h="2355469">
                <a:moveTo>
                  <a:pt x="0" y="0"/>
                </a:moveTo>
                <a:lnTo>
                  <a:pt x="3321814" y="0"/>
                </a:lnTo>
                <a:lnTo>
                  <a:pt x="3321814" y="2355468"/>
                </a:lnTo>
                <a:lnTo>
                  <a:pt x="0" y="235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680520">
            <a:off x="-742776" y="28081"/>
            <a:ext cx="2087495" cy="820517"/>
          </a:xfrm>
          <a:custGeom>
            <a:avLst/>
            <a:gdLst/>
            <a:ahLst/>
            <a:cxnLst/>
            <a:rect l="l" t="t" r="r" b="b"/>
            <a:pathLst>
              <a:path w="5550593" h="3935875">
                <a:moveTo>
                  <a:pt x="0" y="0"/>
                </a:moveTo>
                <a:lnTo>
                  <a:pt x="5550592" y="0"/>
                </a:lnTo>
                <a:lnTo>
                  <a:pt x="5550592" y="3935875"/>
                </a:lnTo>
                <a:lnTo>
                  <a:pt x="0" y="3935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" y="6172200"/>
            <a:ext cx="13027319" cy="947441"/>
          </a:xfrm>
          <a:custGeom>
            <a:avLst/>
            <a:gdLst/>
            <a:ahLst/>
            <a:cxnLst/>
            <a:rect l="l" t="t" r="r" b="b"/>
            <a:pathLst>
              <a:path w="19540979" h="1421162">
                <a:moveTo>
                  <a:pt x="0" y="0"/>
                </a:moveTo>
                <a:lnTo>
                  <a:pt x="19540979" y="0"/>
                </a:lnTo>
                <a:lnTo>
                  <a:pt x="19540979" y="1421162"/>
                </a:lnTo>
                <a:lnTo>
                  <a:pt x="0" y="1421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A20A8-1E3E-CFCE-0AC0-92A3EA03ED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6271" y="74484"/>
            <a:ext cx="2581704" cy="1518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17E3E-066A-0339-0EED-587E62DC1E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4765" y="60276"/>
            <a:ext cx="5883529" cy="772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E6F129-3BBA-0832-5620-74DA61C226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8660" y="970557"/>
            <a:ext cx="5881129" cy="2034230"/>
          </a:xfrm>
          <a:prstGeom prst="rect">
            <a:avLst/>
          </a:prstGeom>
          <a:ln>
            <a:solidFill>
              <a:schemeClr val="accent3">
                <a:lumMod val="9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1C0A9E-696F-2BB6-57FF-E58DDF7E54C6}"/>
              </a:ext>
            </a:extLst>
          </p:cNvPr>
          <p:cNvSpPr txBox="1"/>
          <p:nvPr/>
        </p:nvSpPr>
        <p:spPr>
          <a:xfrm>
            <a:off x="161775" y="2188657"/>
            <a:ext cx="527978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400" b="1" i="1" dirty="0">
                <a:solidFill>
                  <a:srgbClr val="E1D24C"/>
                </a:solidFill>
                <a:ea typeface="Calibri"/>
                <a:cs typeface="Calibri"/>
              </a:rPr>
              <a:t>What is the impact of the 5G launch on revenue?</a:t>
            </a:r>
            <a:endParaRPr lang="en-US" sz="2400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54570C-5D9C-2B9C-A3B3-9AE9B7C137FA}"/>
              </a:ext>
            </a:extLst>
          </p:cNvPr>
          <p:cNvSpPr txBox="1"/>
          <p:nvPr/>
        </p:nvSpPr>
        <p:spPr>
          <a:xfrm>
            <a:off x="167610" y="3242754"/>
            <a:ext cx="5547509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q"/>
            </a:pPr>
            <a:r>
              <a:rPr lang="en-US" sz="1800" dirty="0">
                <a:solidFill>
                  <a:schemeClr val="accent2"/>
                </a:solidFill>
                <a:ea typeface="Calibri"/>
                <a:cs typeface="Calibri"/>
              </a:rPr>
              <a:t>A very thin margin of fluctuations in the revenue compared to the pre-5G launch.</a:t>
            </a:r>
          </a:p>
          <a:p>
            <a:endParaRPr lang="en-US" sz="1800" dirty="0">
              <a:solidFill>
                <a:schemeClr val="accent2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sz="1800" dirty="0">
                <a:solidFill>
                  <a:schemeClr val="accent2"/>
                </a:solidFill>
                <a:ea typeface="Calibri"/>
                <a:cs typeface="Calibri"/>
              </a:rPr>
              <a:t>Revenue declined by 0.5% following the launch.</a:t>
            </a:r>
          </a:p>
          <a:p>
            <a:pPr marL="285750" indent="-285750">
              <a:buFont typeface="Wingdings"/>
              <a:buChar char="q"/>
            </a:pPr>
            <a:endParaRPr lang="en-US" sz="1800" dirty="0">
              <a:solidFill>
                <a:schemeClr val="accent2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sz="1800" dirty="0">
                <a:solidFill>
                  <a:schemeClr val="accent2"/>
                </a:solidFill>
                <a:ea typeface="Calibri"/>
                <a:cs typeface="Calibri"/>
              </a:rPr>
              <a:t>A significant decrease of 2.83% in Delhi.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785638-5AA4-5970-C3E2-D3F1F29237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09667" y="3132438"/>
            <a:ext cx="5896985" cy="3723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6675" y="-1301793"/>
            <a:ext cx="3757411" cy="3490977"/>
          </a:xfrm>
          <a:custGeom>
            <a:avLst/>
            <a:gdLst/>
            <a:ahLst/>
            <a:cxnLst/>
            <a:rect l="l" t="t" r="r" b="b"/>
            <a:pathLst>
              <a:path w="5636117" h="5236465">
                <a:moveTo>
                  <a:pt x="0" y="0"/>
                </a:moveTo>
                <a:lnTo>
                  <a:pt x="5636116" y="0"/>
                </a:lnTo>
                <a:lnTo>
                  <a:pt x="5636116" y="5236465"/>
                </a:lnTo>
                <a:lnTo>
                  <a:pt x="0" y="5236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198566">
            <a:off x="10354063" y="-1169398"/>
            <a:ext cx="2952563" cy="2743200"/>
          </a:xfrm>
          <a:custGeom>
            <a:avLst/>
            <a:gdLst/>
            <a:ahLst/>
            <a:cxnLst/>
            <a:rect l="l" t="t" r="r" b="b"/>
            <a:pathLst>
              <a:path w="4428845" h="4114800">
                <a:moveTo>
                  <a:pt x="0" y="0"/>
                </a:moveTo>
                <a:lnTo>
                  <a:pt x="4428846" y="0"/>
                </a:lnTo>
                <a:lnTo>
                  <a:pt x="44288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79458" y="-472369"/>
            <a:ext cx="1711843" cy="1590457"/>
          </a:xfrm>
          <a:custGeom>
            <a:avLst/>
            <a:gdLst/>
            <a:ahLst/>
            <a:cxnLst/>
            <a:rect l="l" t="t" r="r" b="b"/>
            <a:pathLst>
              <a:path w="2567764" h="2385686">
                <a:moveTo>
                  <a:pt x="0" y="0"/>
                </a:moveTo>
                <a:lnTo>
                  <a:pt x="2567764" y="0"/>
                </a:lnTo>
                <a:lnTo>
                  <a:pt x="2567764" y="2385686"/>
                </a:lnTo>
                <a:lnTo>
                  <a:pt x="0" y="238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" y="6172200"/>
            <a:ext cx="13027319" cy="947441"/>
          </a:xfrm>
          <a:custGeom>
            <a:avLst/>
            <a:gdLst/>
            <a:ahLst/>
            <a:cxnLst/>
            <a:rect l="l" t="t" r="r" b="b"/>
            <a:pathLst>
              <a:path w="19540979" h="1421162">
                <a:moveTo>
                  <a:pt x="0" y="0"/>
                </a:moveTo>
                <a:lnTo>
                  <a:pt x="19540979" y="0"/>
                </a:lnTo>
                <a:lnTo>
                  <a:pt x="19540979" y="1421162"/>
                </a:lnTo>
                <a:lnTo>
                  <a:pt x="0" y="1421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1C0A9E-696F-2BB6-57FF-E58DDF7E54C6}"/>
              </a:ext>
            </a:extLst>
          </p:cNvPr>
          <p:cNvSpPr txBox="1"/>
          <p:nvPr/>
        </p:nvSpPr>
        <p:spPr>
          <a:xfrm>
            <a:off x="125035" y="1515583"/>
            <a:ext cx="59759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rgbClr val="E1D24C"/>
                </a:solidFill>
                <a:ea typeface="Calibri"/>
                <a:cs typeface="Calibri"/>
              </a:rPr>
              <a:t>2. Which KPI is underperforming after the 5G launch?</a:t>
            </a:r>
            <a:endParaRPr lang="en-US" sz="2800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E46B6-0D8E-C502-D4A9-9547B956085A}"/>
              </a:ext>
            </a:extLst>
          </p:cNvPr>
          <p:cNvSpPr txBox="1"/>
          <p:nvPr/>
        </p:nvSpPr>
        <p:spPr>
          <a:xfrm>
            <a:off x="524485" y="2672759"/>
            <a:ext cx="13324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Bookman Old Style"/>
                <a:cs typeface="Arial"/>
              </a:rPr>
              <a:t>KPIs :</a:t>
            </a:r>
            <a:endParaRPr lang="en-US" sz="2800" b="1" dirty="0">
              <a:solidFill>
                <a:schemeClr val="accent6"/>
              </a:solidFill>
              <a:latin typeface="Bookman Old Style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36CB3C-9DDB-BFD2-08A0-AEA3869E5A9F}"/>
              </a:ext>
            </a:extLst>
          </p:cNvPr>
          <p:cNvSpPr/>
          <p:nvPr/>
        </p:nvSpPr>
        <p:spPr>
          <a:xfrm>
            <a:off x="992098" y="3192533"/>
            <a:ext cx="4788241" cy="82378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Arial"/>
              </a:rPr>
              <a:t>Revenue</a:t>
            </a:r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212F9B-65B1-F5F6-8501-7C8BFA6A8213}"/>
              </a:ext>
            </a:extLst>
          </p:cNvPr>
          <p:cNvSpPr/>
          <p:nvPr/>
        </p:nvSpPr>
        <p:spPr>
          <a:xfrm>
            <a:off x="981801" y="4294344"/>
            <a:ext cx="4788241" cy="82378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Arial"/>
              </a:rPr>
              <a:t>TAU -  Total Active Users</a:t>
            </a:r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C48C68B-607D-2AA1-9607-C9D9675BD08C}"/>
              </a:ext>
            </a:extLst>
          </p:cNvPr>
          <p:cNvSpPr/>
          <p:nvPr/>
        </p:nvSpPr>
        <p:spPr>
          <a:xfrm>
            <a:off x="6099557" y="3192533"/>
            <a:ext cx="4788241" cy="82378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Arial"/>
              </a:rPr>
              <a:t>ARPU - Average Revenue Per User</a:t>
            </a:r>
            <a:endParaRPr lang="en-US" sz="2000">
              <a:cs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4C1524-83CD-5CBF-E813-1543347D5699}"/>
              </a:ext>
            </a:extLst>
          </p:cNvPr>
          <p:cNvSpPr/>
          <p:nvPr/>
        </p:nvSpPr>
        <p:spPr>
          <a:xfrm>
            <a:off x="6099557" y="4294343"/>
            <a:ext cx="4788241" cy="82378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cs typeface="Arial"/>
              </a:rPr>
              <a:t>TUsU – Total Unsubscribed Users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419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6675" y="-1301793"/>
            <a:ext cx="3757411" cy="3490977"/>
          </a:xfrm>
          <a:custGeom>
            <a:avLst/>
            <a:gdLst/>
            <a:ahLst/>
            <a:cxnLst/>
            <a:rect l="l" t="t" r="r" b="b"/>
            <a:pathLst>
              <a:path w="5636117" h="5236465">
                <a:moveTo>
                  <a:pt x="0" y="0"/>
                </a:moveTo>
                <a:lnTo>
                  <a:pt x="5636116" y="0"/>
                </a:lnTo>
                <a:lnTo>
                  <a:pt x="5636116" y="5236465"/>
                </a:lnTo>
                <a:lnTo>
                  <a:pt x="0" y="5236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198566">
            <a:off x="10354063" y="-1169398"/>
            <a:ext cx="2952563" cy="2743200"/>
          </a:xfrm>
          <a:custGeom>
            <a:avLst/>
            <a:gdLst/>
            <a:ahLst/>
            <a:cxnLst/>
            <a:rect l="l" t="t" r="r" b="b"/>
            <a:pathLst>
              <a:path w="4428845" h="4114800">
                <a:moveTo>
                  <a:pt x="0" y="0"/>
                </a:moveTo>
                <a:lnTo>
                  <a:pt x="4428846" y="0"/>
                </a:lnTo>
                <a:lnTo>
                  <a:pt x="44288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79458" y="-472369"/>
            <a:ext cx="1711843" cy="1590457"/>
          </a:xfrm>
          <a:custGeom>
            <a:avLst/>
            <a:gdLst/>
            <a:ahLst/>
            <a:cxnLst/>
            <a:rect l="l" t="t" r="r" b="b"/>
            <a:pathLst>
              <a:path w="2567764" h="2385686">
                <a:moveTo>
                  <a:pt x="0" y="0"/>
                </a:moveTo>
                <a:lnTo>
                  <a:pt x="2567764" y="0"/>
                </a:lnTo>
                <a:lnTo>
                  <a:pt x="2567764" y="2385686"/>
                </a:lnTo>
                <a:lnTo>
                  <a:pt x="0" y="238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680520">
            <a:off x="-535771" y="-86656"/>
            <a:ext cx="2214543" cy="1570313"/>
          </a:xfrm>
          <a:custGeom>
            <a:avLst/>
            <a:gdLst/>
            <a:ahLst/>
            <a:cxnLst/>
            <a:rect l="l" t="t" r="r" b="b"/>
            <a:pathLst>
              <a:path w="3321815" h="2355469">
                <a:moveTo>
                  <a:pt x="0" y="0"/>
                </a:moveTo>
                <a:lnTo>
                  <a:pt x="3321814" y="0"/>
                </a:lnTo>
                <a:lnTo>
                  <a:pt x="3321814" y="2355468"/>
                </a:lnTo>
                <a:lnTo>
                  <a:pt x="0" y="235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680520">
            <a:off x="-742776" y="28081"/>
            <a:ext cx="2087495" cy="820517"/>
          </a:xfrm>
          <a:custGeom>
            <a:avLst/>
            <a:gdLst/>
            <a:ahLst/>
            <a:cxnLst/>
            <a:rect l="l" t="t" r="r" b="b"/>
            <a:pathLst>
              <a:path w="5550593" h="3935875">
                <a:moveTo>
                  <a:pt x="0" y="0"/>
                </a:moveTo>
                <a:lnTo>
                  <a:pt x="5550592" y="0"/>
                </a:lnTo>
                <a:lnTo>
                  <a:pt x="5550592" y="3935875"/>
                </a:lnTo>
                <a:lnTo>
                  <a:pt x="0" y="3935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" y="6172200"/>
            <a:ext cx="13027319" cy="947441"/>
          </a:xfrm>
          <a:custGeom>
            <a:avLst/>
            <a:gdLst/>
            <a:ahLst/>
            <a:cxnLst/>
            <a:rect l="l" t="t" r="r" b="b"/>
            <a:pathLst>
              <a:path w="19540979" h="1421162">
                <a:moveTo>
                  <a:pt x="0" y="0"/>
                </a:moveTo>
                <a:lnTo>
                  <a:pt x="19540979" y="0"/>
                </a:lnTo>
                <a:lnTo>
                  <a:pt x="19540979" y="1421162"/>
                </a:lnTo>
                <a:lnTo>
                  <a:pt x="0" y="1421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1C0A9E-696F-2BB6-57FF-E58DDF7E54C6}"/>
              </a:ext>
            </a:extLst>
          </p:cNvPr>
          <p:cNvSpPr txBox="1"/>
          <p:nvPr/>
        </p:nvSpPr>
        <p:spPr>
          <a:xfrm>
            <a:off x="114738" y="1711232"/>
            <a:ext cx="59759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rgbClr val="E1D24C"/>
                </a:solidFill>
                <a:ea typeface="Calibri"/>
                <a:cs typeface="Calibri"/>
              </a:rPr>
              <a:t>2. Which KPI is underperforming after the 5G launch?</a:t>
            </a:r>
            <a:endParaRPr lang="en-US" sz="2800" dirty="0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C4786-9F79-06EC-27B6-3AC521E1E50F}"/>
              </a:ext>
            </a:extLst>
          </p:cNvPr>
          <p:cNvSpPr txBox="1"/>
          <p:nvPr/>
        </p:nvSpPr>
        <p:spPr>
          <a:xfrm>
            <a:off x="125036" y="2782668"/>
            <a:ext cx="5008362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q"/>
            </a:pPr>
            <a:r>
              <a:rPr lang="en-US" sz="2000" dirty="0">
                <a:solidFill>
                  <a:schemeClr val="accent2"/>
                </a:solidFill>
                <a:ea typeface="Calibri"/>
                <a:cs typeface="Calibri"/>
              </a:rPr>
              <a:t>TAU decreased from </a:t>
            </a:r>
            <a:r>
              <a:rPr lang="en-US" sz="2000" b="1" dirty="0">
                <a:solidFill>
                  <a:schemeClr val="accent2"/>
                </a:solidFill>
                <a:ea typeface="Calibri"/>
                <a:cs typeface="Calibri"/>
              </a:rPr>
              <a:t>84.4M</a:t>
            </a:r>
            <a:r>
              <a:rPr lang="en-US" sz="2000" dirty="0">
                <a:solidFill>
                  <a:schemeClr val="accent2"/>
                </a:solidFill>
                <a:ea typeface="Calibri"/>
                <a:cs typeface="Calibri"/>
              </a:rPr>
              <a:t> to </a:t>
            </a:r>
            <a:r>
              <a:rPr lang="en-US" sz="2000" b="1" dirty="0">
                <a:solidFill>
                  <a:schemeClr val="accent2"/>
                </a:solidFill>
                <a:ea typeface="Calibri"/>
                <a:cs typeface="Calibri"/>
              </a:rPr>
              <a:t>77.4M</a:t>
            </a:r>
            <a:r>
              <a:rPr lang="en-US" sz="2000" dirty="0">
                <a:solidFill>
                  <a:schemeClr val="accent2"/>
                </a:solidFill>
                <a:ea typeface="Calibri"/>
                <a:cs typeface="Calibri"/>
              </a:rPr>
              <a:t> post 5G launch.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A54D2-5511-5271-5C40-633079BD97E1}"/>
              </a:ext>
            </a:extLst>
          </p:cNvPr>
          <p:cNvSpPr txBox="1"/>
          <p:nvPr/>
        </p:nvSpPr>
        <p:spPr>
          <a:xfrm>
            <a:off x="113848" y="3601228"/>
            <a:ext cx="5839138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q"/>
            </a:pPr>
            <a:r>
              <a:rPr lang="en-US" sz="2000" dirty="0">
                <a:solidFill>
                  <a:schemeClr val="accent2"/>
                </a:solidFill>
                <a:ea typeface="Calibri"/>
                <a:cs typeface="Calibri"/>
              </a:rPr>
              <a:t>Each city might need a unique approach to keep users satisfied with the service after 5G launch.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42B444-2B1D-DA5B-4248-2A2A270F2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1728" y="160380"/>
            <a:ext cx="2343924" cy="1244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69A5D1-3564-283D-2C2C-7B018FD78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5703" y="110647"/>
            <a:ext cx="6096000" cy="10143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1E6636-8F78-8654-AA04-F3D621E44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8320" y="1244600"/>
            <a:ext cx="607866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6675" y="-1301793"/>
            <a:ext cx="3757411" cy="3490977"/>
          </a:xfrm>
          <a:custGeom>
            <a:avLst/>
            <a:gdLst/>
            <a:ahLst/>
            <a:cxnLst/>
            <a:rect l="l" t="t" r="r" b="b"/>
            <a:pathLst>
              <a:path w="5636117" h="5236465">
                <a:moveTo>
                  <a:pt x="0" y="0"/>
                </a:moveTo>
                <a:lnTo>
                  <a:pt x="5636116" y="0"/>
                </a:lnTo>
                <a:lnTo>
                  <a:pt x="5636116" y="5236465"/>
                </a:lnTo>
                <a:lnTo>
                  <a:pt x="0" y="5236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198566">
            <a:off x="10354063" y="-1169398"/>
            <a:ext cx="2952563" cy="2743200"/>
          </a:xfrm>
          <a:custGeom>
            <a:avLst/>
            <a:gdLst/>
            <a:ahLst/>
            <a:cxnLst/>
            <a:rect l="l" t="t" r="r" b="b"/>
            <a:pathLst>
              <a:path w="4428845" h="4114800">
                <a:moveTo>
                  <a:pt x="0" y="0"/>
                </a:moveTo>
                <a:lnTo>
                  <a:pt x="4428846" y="0"/>
                </a:lnTo>
                <a:lnTo>
                  <a:pt x="44288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79458" y="-472369"/>
            <a:ext cx="1711843" cy="1590457"/>
          </a:xfrm>
          <a:custGeom>
            <a:avLst/>
            <a:gdLst/>
            <a:ahLst/>
            <a:cxnLst/>
            <a:rect l="l" t="t" r="r" b="b"/>
            <a:pathLst>
              <a:path w="2567764" h="2385686">
                <a:moveTo>
                  <a:pt x="0" y="0"/>
                </a:moveTo>
                <a:lnTo>
                  <a:pt x="2567764" y="0"/>
                </a:lnTo>
                <a:lnTo>
                  <a:pt x="2567764" y="2385686"/>
                </a:lnTo>
                <a:lnTo>
                  <a:pt x="0" y="238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680520">
            <a:off x="-535771" y="-86656"/>
            <a:ext cx="2214543" cy="1570313"/>
          </a:xfrm>
          <a:custGeom>
            <a:avLst/>
            <a:gdLst/>
            <a:ahLst/>
            <a:cxnLst/>
            <a:rect l="l" t="t" r="r" b="b"/>
            <a:pathLst>
              <a:path w="3321815" h="2355469">
                <a:moveTo>
                  <a:pt x="0" y="0"/>
                </a:moveTo>
                <a:lnTo>
                  <a:pt x="3321814" y="0"/>
                </a:lnTo>
                <a:lnTo>
                  <a:pt x="3321814" y="2355468"/>
                </a:lnTo>
                <a:lnTo>
                  <a:pt x="0" y="235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680520">
            <a:off x="-742776" y="28081"/>
            <a:ext cx="2087495" cy="820517"/>
          </a:xfrm>
          <a:custGeom>
            <a:avLst/>
            <a:gdLst/>
            <a:ahLst/>
            <a:cxnLst/>
            <a:rect l="l" t="t" r="r" b="b"/>
            <a:pathLst>
              <a:path w="5550593" h="3935875">
                <a:moveTo>
                  <a:pt x="0" y="0"/>
                </a:moveTo>
                <a:lnTo>
                  <a:pt x="5550592" y="0"/>
                </a:lnTo>
                <a:lnTo>
                  <a:pt x="5550592" y="3935875"/>
                </a:lnTo>
                <a:lnTo>
                  <a:pt x="0" y="3935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" y="6172200"/>
            <a:ext cx="13027319" cy="947441"/>
          </a:xfrm>
          <a:custGeom>
            <a:avLst/>
            <a:gdLst/>
            <a:ahLst/>
            <a:cxnLst/>
            <a:rect l="l" t="t" r="r" b="b"/>
            <a:pathLst>
              <a:path w="19540979" h="1421162">
                <a:moveTo>
                  <a:pt x="0" y="0"/>
                </a:moveTo>
                <a:lnTo>
                  <a:pt x="19540979" y="0"/>
                </a:lnTo>
                <a:lnTo>
                  <a:pt x="19540979" y="1421162"/>
                </a:lnTo>
                <a:lnTo>
                  <a:pt x="0" y="1421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1C0A9E-696F-2BB6-57FF-E58DDF7E54C6}"/>
              </a:ext>
            </a:extLst>
          </p:cNvPr>
          <p:cNvSpPr txBox="1"/>
          <p:nvPr/>
        </p:nvSpPr>
        <p:spPr>
          <a:xfrm>
            <a:off x="114738" y="2028732"/>
            <a:ext cx="59759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rgbClr val="E1D24C"/>
                </a:solidFill>
                <a:ea typeface="Calibri"/>
                <a:cs typeface="Calibri"/>
              </a:rPr>
              <a:t>2. Which KPI is underperforming after the 5G launch?</a:t>
            </a:r>
            <a:endParaRPr lang="en-US" sz="2800" dirty="0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C4786-9F79-06EC-27B6-3AC521E1E50F}"/>
              </a:ext>
            </a:extLst>
          </p:cNvPr>
          <p:cNvSpPr txBox="1"/>
          <p:nvPr/>
        </p:nvSpPr>
        <p:spPr>
          <a:xfrm>
            <a:off x="114739" y="3430368"/>
            <a:ext cx="6211429" cy="3820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q"/>
            </a:pPr>
            <a:r>
              <a:rPr lang="en-US" sz="2000" dirty="0">
                <a:solidFill>
                  <a:schemeClr val="accent2"/>
                </a:solidFill>
                <a:ea typeface="Calibri"/>
                <a:cs typeface="Calibri"/>
              </a:rPr>
              <a:t>TUsU increased from </a:t>
            </a:r>
            <a:r>
              <a:rPr lang="en-US" sz="2000" b="1" dirty="0">
                <a:solidFill>
                  <a:schemeClr val="accent2"/>
                </a:solidFill>
                <a:ea typeface="Calibri"/>
                <a:cs typeface="Calibri"/>
              </a:rPr>
              <a:t>5.6M</a:t>
            </a:r>
            <a:r>
              <a:rPr lang="en-US" sz="2000" dirty="0">
                <a:solidFill>
                  <a:schemeClr val="accent2"/>
                </a:solidFill>
                <a:ea typeface="Calibri"/>
                <a:cs typeface="Calibri"/>
              </a:rPr>
              <a:t> to </a:t>
            </a:r>
            <a:r>
              <a:rPr lang="en-US" sz="2000" b="1" dirty="0">
                <a:solidFill>
                  <a:schemeClr val="accent2"/>
                </a:solidFill>
                <a:ea typeface="Calibri"/>
                <a:cs typeface="Calibri"/>
              </a:rPr>
              <a:t>7.0M</a:t>
            </a:r>
            <a:r>
              <a:rPr lang="en-US" sz="2000" dirty="0">
                <a:solidFill>
                  <a:schemeClr val="accent2"/>
                </a:solidFill>
                <a:ea typeface="Calibri"/>
                <a:cs typeface="Calibri"/>
              </a:rPr>
              <a:t> post 5G launch.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54570C-5D9C-2B9C-A3B3-9AE9B7C137FA}"/>
              </a:ext>
            </a:extLst>
          </p:cNvPr>
          <p:cNvSpPr txBox="1"/>
          <p:nvPr/>
        </p:nvSpPr>
        <p:spPr>
          <a:xfrm>
            <a:off x="111444" y="4136890"/>
            <a:ext cx="58391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q"/>
            </a:pPr>
            <a:r>
              <a:rPr lang="en-US" sz="2000" b="1" dirty="0">
                <a:solidFill>
                  <a:schemeClr val="accent2"/>
                </a:solidFill>
                <a:ea typeface="Calibri"/>
                <a:cs typeface="Calibri"/>
              </a:rPr>
              <a:t>Mumbai</a:t>
            </a:r>
            <a:r>
              <a:rPr lang="en-US" sz="2000" dirty="0">
                <a:solidFill>
                  <a:schemeClr val="accent2"/>
                </a:solidFill>
                <a:ea typeface="Calibri"/>
                <a:cs typeface="Calibri"/>
              </a:rPr>
              <a:t> had </a:t>
            </a:r>
            <a:r>
              <a:rPr lang="en-US" sz="2000" dirty="0" err="1">
                <a:solidFill>
                  <a:schemeClr val="accent2"/>
                </a:solidFill>
                <a:ea typeface="Calibri"/>
                <a:cs typeface="Calibri"/>
              </a:rPr>
              <a:t>a</a:t>
            </a:r>
            <a:r>
              <a:rPr lang="en-US" sz="2000" dirty="0">
                <a:solidFill>
                  <a:schemeClr val="accent2"/>
                </a:solidFill>
                <a:ea typeface="Calibri"/>
                <a:cs typeface="Calibri"/>
              </a:rPr>
              <a:t> increase of –12.63%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1B904F-9AC1-DA73-7569-F1828D764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470" y="142463"/>
            <a:ext cx="2353498" cy="1116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8A3FB1-489A-145A-C2FE-35C9B902BC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5931" y="180665"/>
            <a:ext cx="5775895" cy="701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91E8B0-44F5-FD94-3115-C18468D2EA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761" y="1088796"/>
            <a:ext cx="5866636" cy="576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6675" y="-1301793"/>
            <a:ext cx="3757411" cy="3490977"/>
          </a:xfrm>
          <a:custGeom>
            <a:avLst/>
            <a:gdLst/>
            <a:ahLst/>
            <a:cxnLst/>
            <a:rect l="l" t="t" r="r" b="b"/>
            <a:pathLst>
              <a:path w="5636117" h="5236465">
                <a:moveTo>
                  <a:pt x="0" y="0"/>
                </a:moveTo>
                <a:lnTo>
                  <a:pt x="5636116" y="0"/>
                </a:lnTo>
                <a:lnTo>
                  <a:pt x="5636116" y="5236465"/>
                </a:lnTo>
                <a:lnTo>
                  <a:pt x="0" y="5236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198566">
            <a:off x="10354063" y="-1169398"/>
            <a:ext cx="2952563" cy="2743200"/>
          </a:xfrm>
          <a:custGeom>
            <a:avLst/>
            <a:gdLst/>
            <a:ahLst/>
            <a:cxnLst/>
            <a:rect l="l" t="t" r="r" b="b"/>
            <a:pathLst>
              <a:path w="4428845" h="4114800">
                <a:moveTo>
                  <a:pt x="0" y="0"/>
                </a:moveTo>
                <a:lnTo>
                  <a:pt x="4428846" y="0"/>
                </a:lnTo>
                <a:lnTo>
                  <a:pt x="44288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79458" y="-472369"/>
            <a:ext cx="1711843" cy="1590457"/>
          </a:xfrm>
          <a:custGeom>
            <a:avLst/>
            <a:gdLst/>
            <a:ahLst/>
            <a:cxnLst/>
            <a:rect l="l" t="t" r="r" b="b"/>
            <a:pathLst>
              <a:path w="2567764" h="2385686">
                <a:moveTo>
                  <a:pt x="0" y="0"/>
                </a:moveTo>
                <a:lnTo>
                  <a:pt x="2567764" y="0"/>
                </a:lnTo>
                <a:lnTo>
                  <a:pt x="2567764" y="2385686"/>
                </a:lnTo>
                <a:lnTo>
                  <a:pt x="0" y="238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680520">
            <a:off x="-535771" y="-86656"/>
            <a:ext cx="2214543" cy="1570313"/>
          </a:xfrm>
          <a:custGeom>
            <a:avLst/>
            <a:gdLst/>
            <a:ahLst/>
            <a:cxnLst/>
            <a:rect l="l" t="t" r="r" b="b"/>
            <a:pathLst>
              <a:path w="3321815" h="2355469">
                <a:moveTo>
                  <a:pt x="0" y="0"/>
                </a:moveTo>
                <a:lnTo>
                  <a:pt x="3321814" y="0"/>
                </a:lnTo>
                <a:lnTo>
                  <a:pt x="3321814" y="2355468"/>
                </a:lnTo>
                <a:lnTo>
                  <a:pt x="0" y="235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680520">
            <a:off x="-742776" y="28081"/>
            <a:ext cx="2087495" cy="820517"/>
          </a:xfrm>
          <a:custGeom>
            <a:avLst/>
            <a:gdLst/>
            <a:ahLst/>
            <a:cxnLst/>
            <a:rect l="l" t="t" r="r" b="b"/>
            <a:pathLst>
              <a:path w="5550593" h="3935875">
                <a:moveTo>
                  <a:pt x="0" y="0"/>
                </a:moveTo>
                <a:lnTo>
                  <a:pt x="5550592" y="0"/>
                </a:lnTo>
                <a:lnTo>
                  <a:pt x="5550592" y="3935875"/>
                </a:lnTo>
                <a:lnTo>
                  <a:pt x="0" y="3935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" y="6172200"/>
            <a:ext cx="13027319" cy="947441"/>
          </a:xfrm>
          <a:custGeom>
            <a:avLst/>
            <a:gdLst/>
            <a:ahLst/>
            <a:cxnLst/>
            <a:rect l="l" t="t" r="r" b="b"/>
            <a:pathLst>
              <a:path w="19540979" h="1421162">
                <a:moveTo>
                  <a:pt x="0" y="0"/>
                </a:moveTo>
                <a:lnTo>
                  <a:pt x="19540979" y="0"/>
                </a:lnTo>
                <a:lnTo>
                  <a:pt x="19540979" y="1421162"/>
                </a:lnTo>
                <a:lnTo>
                  <a:pt x="0" y="1421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1C0A9E-696F-2BB6-57FF-E58DDF7E54C6}"/>
              </a:ext>
            </a:extLst>
          </p:cNvPr>
          <p:cNvSpPr txBox="1"/>
          <p:nvPr/>
        </p:nvSpPr>
        <p:spPr>
          <a:xfrm>
            <a:off x="127438" y="1508032"/>
            <a:ext cx="582352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>
                <a:solidFill>
                  <a:srgbClr val="E1D24C"/>
                </a:solidFill>
                <a:ea typeface="Calibri"/>
                <a:cs typeface="Calibri"/>
              </a:rPr>
              <a:t>3. After the 5G launch, which plans are performing well terms of revenue?</a:t>
            </a:r>
          </a:p>
          <a:p>
            <a:r>
              <a:rPr lang="en-US" sz="2400" b="1" i="1" dirty="0">
                <a:solidFill>
                  <a:srgbClr val="E1D24C"/>
                </a:solidFill>
                <a:ea typeface="Calibri"/>
                <a:cs typeface="Calibri"/>
              </a:rPr>
              <a:t>Which plans are not performing well?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C4786-9F79-06EC-27B6-3AC521E1E50F}"/>
              </a:ext>
            </a:extLst>
          </p:cNvPr>
          <p:cNvSpPr txBox="1"/>
          <p:nvPr/>
        </p:nvSpPr>
        <p:spPr>
          <a:xfrm>
            <a:off x="127439" y="2846168"/>
            <a:ext cx="5716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q"/>
            </a:pPr>
            <a:r>
              <a:rPr lang="en-US" sz="2000" b="1" dirty="0">
                <a:solidFill>
                  <a:schemeClr val="accent2"/>
                </a:solidFill>
                <a:ea typeface="Calibri"/>
                <a:cs typeface="Calibri"/>
              </a:rPr>
              <a:t>P1,P2,P11 and P12 </a:t>
            </a:r>
            <a:r>
              <a:rPr lang="en-US" sz="2000" dirty="0">
                <a:solidFill>
                  <a:schemeClr val="accent2"/>
                </a:solidFill>
                <a:ea typeface="Calibri"/>
                <a:cs typeface="Calibri"/>
              </a:rPr>
              <a:t>plan has performed well.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54570C-5D9C-2B9C-A3B3-9AE9B7C137FA}"/>
              </a:ext>
            </a:extLst>
          </p:cNvPr>
          <p:cNvSpPr txBox="1"/>
          <p:nvPr/>
        </p:nvSpPr>
        <p:spPr>
          <a:xfrm>
            <a:off x="124144" y="3552690"/>
            <a:ext cx="5712139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q"/>
            </a:pPr>
            <a:r>
              <a:rPr lang="en-US" sz="2000" b="1" dirty="0">
                <a:solidFill>
                  <a:schemeClr val="accent2"/>
                </a:solidFill>
                <a:ea typeface="Calibri"/>
                <a:cs typeface="Calibri"/>
              </a:rPr>
              <a:t>Plans p7 – p13 </a:t>
            </a:r>
            <a:r>
              <a:rPr lang="en-US" sz="2000" dirty="0">
                <a:solidFill>
                  <a:schemeClr val="accent2"/>
                </a:solidFill>
                <a:ea typeface="Calibri"/>
                <a:cs typeface="Calibri"/>
              </a:rPr>
              <a:t>are underperforming after 5G launch.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0DA39-E94E-4F79-D147-EDA81C587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0" y="203200"/>
            <a:ext cx="63500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6675" y="-1301793"/>
            <a:ext cx="3757411" cy="3490977"/>
          </a:xfrm>
          <a:custGeom>
            <a:avLst/>
            <a:gdLst/>
            <a:ahLst/>
            <a:cxnLst/>
            <a:rect l="l" t="t" r="r" b="b"/>
            <a:pathLst>
              <a:path w="5636117" h="5236465">
                <a:moveTo>
                  <a:pt x="0" y="0"/>
                </a:moveTo>
                <a:lnTo>
                  <a:pt x="5636116" y="0"/>
                </a:lnTo>
                <a:lnTo>
                  <a:pt x="5636116" y="5236465"/>
                </a:lnTo>
                <a:lnTo>
                  <a:pt x="0" y="5236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198566">
            <a:off x="10354063" y="-1169398"/>
            <a:ext cx="2952563" cy="2743200"/>
          </a:xfrm>
          <a:custGeom>
            <a:avLst/>
            <a:gdLst/>
            <a:ahLst/>
            <a:cxnLst/>
            <a:rect l="l" t="t" r="r" b="b"/>
            <a:pathLst>
              <a:path w="4428845" h="4114800">
                <a:moveTo>
                  <a:pt x="0" y="0"/>
                </a:moveTo>
                <a:lnTo>
                  <a:pt x="4428846" y="0"/>
                </a:lnTo>
                <a:lnTo>
                  <a:pt x="44288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79458" y="-472369"/>
            <a:ext cx="1711843" cy="1590457"/>
          </a:xfrm>
          <a:custGeom>
            <a:avLst/>
            <a:gdLst/>
            <a:ahLst/>
            <a:cxnLst/>
            <a:rect l="l" t="t" r="r" b="b"/>
            <a:pathLst>
              <a:path w="2567764" h="2385686">
                <a:moveTo>
                  <a:pt x="0" y="0"/>
                </a:moveTo>
                <a:lnTo>
                  <a:pt x="2567764" y="0"/>
                </a:lnTo>
                <a:lnTo>
                  <a:pt x="2567764" y="2385686"/>
                </a:lnTo>
                <a:lnTo>
                  <a:pt x="0" y="2385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680520">
            <a:off x="-535771" y="-86656"/>
            <a:ext cx="2214543" cy="1570313"/>
          </a:xfrm>
          <a:custGeom>
            <a:avLst/>
            <a:gdLst/>
            <a:ahLst/>
            <a:cxnLst/>
            <a:rect l="l" t="t" r="r" b="b"/>
            <a:pathLst>
              <a:path w="3321815" h="2355469">
                <a:moveTo>
                  <a:pt x="0" y="0"/>
                </a:moveTo>
                <a:lnTo>
                  <a:pt x="3321814" y="0"/>
                </a:lnTo>
                <a:lnTo>
                  <a:pt x="3321814" y="2355468"/>
                </a:lnTo>
                <a:lnTo>
                  <a:pt x="0" y="2355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680520">
            <a:off x="-742776" y="28081"/>
            <a:ext cx="2087495" cy="820517"/>
          </a:xfrm>
          <a:custGeom>
            <a:avLst/>
            <a:gdLst/>
            <a:ahLst/>
            <a:cxnLst/>
            <a:rect l="l" t="t" r="r" b="b"/>
            <a:pathLst>
              <a:path w="5550593" h="3935875">
                <a:moveTo>
                  <a:pt x="0" y="0"/>
                </a:moveTo>
                <a:lnTo>
                  <a:pt x="5550592" y="0"/>
                </a:lnTo>
                <a:lnTo>
                  <a:pt x="5550592" y="3935875"/>
                </a:lnTo>
                <a:lnTo>
                  <a:pt x="0" y="3935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" y="6375400"/>
            <a:ext cx="13027319" cy="947441"/>
          </a:xfrm>
          <a:custGeom>
            <a:avLst/>
            <a:gdLst/>
            <a:ahLst/>
            <a:cxnLst/>
            <a:rect l="l" t="t" r="r" b="b"/>
            <a:pathLst>
              <a:path w="19540979" h="1421162">
                <a:moveTo>
                  <a:pt x="0" y="0"/>
                </a:moveTo>
                <a:lnTo>
                  <a:pt x="19540979" y="0"/>
                </a:lnTo>
                <a:lnTo>
                  <a:pt x="19540979" y="1421162"/>
                </a:lnTo>
                <a:lnTo>
                  <a:pt x="0" y="1421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1C0A9E-696F-2BB6-57FF-E58DDF7E54C6}"/>
              </a:ext>
            </a:extLst>
          </p:cNvPr>
          <p:cNvSpPr txBox="1"/>
          <p:nvPr/>
        </p:nvSpPr>
        <p:spPr>
          <a:xfrm>
            <a:off x="51238" y="1863632"/>
            <a:ext cx="4807527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rgbClr val="E1D24C"/>
                </a:solidFill>
                <a:ea typeface="Calibri"/>
                <a:cs typeface="Calibri"/>
              </a:rPr>
              <a:t>4. Is there any plan affected largely by the 5G? Should we continue or discontinue that plan?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C4786-9F79-06EC-27B6-3AC521E1E50F}"/>
              </a:ext>
            </a:extLst>
          </p:cNvPr>
          <p:cNvSpPr txBox="1"/>
          <p:nvPr/>
        </p:nvSpPr>
        <p:spPr>
          <a:xfrm>
            <a:off x="51239" y="2655668"/>
            <a:ext cx="4623929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q"/>
            </a:pPr>
            <a:r>
              <a:rPr lang="en-US" sz="1800" b="1" dirty="0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Plan P5 , P6 and P7 </a:t>
            </a:r>
            <a:r>
              <a:rPr lang="en-US" sz="1800" dirty="0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has a huge decline in revenue post 5G.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56049-16BE-36B9-8076-8F517FF13E6E}"/>
              </a:ext>
            </a:extLst>
          </p:cNvPr>
          <p:cNvSpPr txBox="1"/>
          <p:nvPr/>
        </p:nvSpPr>
        <p:spPr>
          <a:xfrm>
            <a:off x="47944" y="4857013"/>
            <a:ext cx="4429439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q"/>
            </a:pPr>
            <a:r>
              <a:rPr lang="en-US" sz="1800" dirty="0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P8, P9 and P10 are discontinued after 5G launch. </a:t>
            </a:r>
            <a:endParaRPr lang="en-US" sz="1800" dirty="0">
              <a:solidFill>
                <a:schemeClr val="accent2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6E050-7EB5-3681-087A-08C1E92B2433}"/>
              </a:ext>
            </a:extLst>
          </p:cNvPr>
          <p:cNvSpPr txBox="1"/>
          <p:nvPr/>
        </p:nvSpPr>
        <p:spPr>
          <a:xfrm>
            <a:off x="51238" y="3942656"/>
            <a:ext cx="4426527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0960" tIns="30480" rIns="60960" bIns="304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rgbClr val="E1D24C"/>
                </a:solidFill>
                <a:ea typeface="Calibri"/>
                <a:cs typeface="Calibri"/>
              </a:rPr>
              <a:t>5. Is there any plan that is discontinued after the 5G launch? What is the reason for it?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687508-A850-C96E-E97A-CFF3C7EF8F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600" y="723900"/>
            <a:ext cx="7518400" cy="5816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A41795-DF81-AE76-06BE-688117E84618}"/>
              </a:ext>
            </a:extLst>
          </p:cNvPr>
          <p:cNvSpPr txBox="1"/>
          <p:nvPr/>
        </p:nvSpPr>
        <p:spPr>
          <a:xfrm>
            <a:off x="-6037" y="111281"/>
            <a:ext cx="51644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Montserrat"/>
                <a:cs typeface="Arial"/>
              </a:rPr>
              <a:t>PLAN PERFORMANCE</a:t>
            </a:r>
            <a:endParaRPr lang="en-US" sz="3200" b="1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110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ppt/theme/theme2.xml><?xml version="1.0" encoding="utf-8"?>
<a:theme xmlns:a="http://schemas.openxmlformats.org/drawingml/2006/main" name="Effects of School Bullying on Teenagers Thesis Defense by Slidesgo">
  <a:themeElements>
    <a:clrScheme name="Simple Light">
      <a:dk1>
        <a:srgbClr val="EFEBD4"/>
      </a:dk1>
      <a:lt1>
        <a:srgbClr val="131212"/>
      </a:lt1>
      <a:dk2>
        <a:srgbClr val="C6B827"/>
      </a:dk2>
      <a:lt2>
        <a:srgbClr val="E0D462"/>
      </a:lt2>
      <a:accent1>
        <a:srgbClr val="F0E8A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FEB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DylanVTI</vt:lpstr>
      <vt:lpstr>Effects of School Bullying on Teenagers Thesis Defense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1022</cp:revision>
  <dcterms:created xsi:type="dcterms:W3CDTF">2024-06-11T15:49:24Z</dcterms:created>
  <dcterms:modified xsi:type="dcterms:W3CDTF">2024-06-17T18:09:43Z</dcterms:modified>
</cp:coreProperties>
</file>